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9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7" d="100"/>
          <a:sy n="87" d="100"/>
        </p:scale>
        <p:origin x="90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9AA30C-56BB-3643-7563-CD6D2AAF7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1EF2AA4-4F36-F94F-9DC4-C8DC76826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8C8A2-8BA9-070F-31BA-14F2B85E0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59C845D-0E38-0FE3-E68C-9486CDA2B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AC71BF-7DD7-AC76-6578-E684673B4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927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3C9FB7-0A65-660F-237F-32189105A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EFC36B-6CE0-2E7F-C620-F8712F77C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D801B1-4DC7-578C-1CB7-2F776C530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4FE644B-DB25-180F-98BF-B3A450B3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1B57F2-1A78-0DBA-F0B0-25BE41730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2985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B54ACA-9A5E-5043-CFC0-EAC736C00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8B8DA1-CE04-272D-8CB3-A2144CBE0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966870-EF95-F3A6-1849-D549E3C19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BB713E-3FFF-2AA7-8058-DBA270CA5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E8547D-E5F9-544B-CB7A-7B96582AF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3561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E7E258-318B-0CA4-E9C3-D5B6F42FF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50198E-B2D1-05CB-6573-554DE79D79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F8A2D10-1E18-3997-EFF3-F5550FD9F9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718C9F5-F60C-015B-D98E-BF5FD742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E5ECA28-7343-EDCF-3929-9F3279784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8115923-1BA2-9045-63CD-E7D90FC9B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7015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8CB3ED-42B4-FB37-6261-F71CF91FD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DFA3758-4E3E-F9F6-C7B8-4CFB75774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9CC041F-59F3-4A01-5C47-4E599658A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7B9DDEC-BF2F-D075-3260-B251001CA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AF68BA-C70A-FCA6-6C93-DB087AC54A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B1BDE83-911F-BE64-7C67-ED0B446CA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347387E-A74B-4128-D9EE-EDD6281AA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6E9C4FD-3D62-1D1C-0F1B-C4ABB1FE9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594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4C3CB0-EE08-A122-4079-82796094C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5F0A606-1D6E-646B-EC7F-20BB4D012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3F33B7F-8FFF-4100-BA09-55E155BD2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2FB63F4-6393-1AF9-0505-8D0D754E0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9068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3834D88-BCE9-37DC-06F6-04233DCCC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84AB84-FCB1-A13D-F109-C7B2BABDD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1ACB2B6-6BAF-30DD-2F5F-DFE4A398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2429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A96FEF-4A71-4336-1EC4-D3B98F94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D34AE5A-9BFC-C08D-289F-72A9F9EB1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40FF48E-84B4-6B0F-A8DE-4D727C3ACC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9308D8D-4377-3FE7-E10E-1C695F325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FFBCA7-1B55-E6F2-C53B-5ED13CA4F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76C24D-B2B7-B505-66F4-9C2E6CE84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7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7C4713-B982-9089-8344-9C81A0CB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0A85E7A-2FC4-3875-2689-3F9A26FD9C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63324DF-288B-9918-1B4B-DC35B4651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FA3AADA-B9E7-0973-56C1-6A9CBE4B5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0F0644D-E596-FA8A-5FA6-CF31A390B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C86696D-4C81-4F37-5B00-80AC7C037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7666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592F19-2E24-6608-C686-AD6D65818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EDB1A38-EF87-0746-94C0-89611C4663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99A6816-2F9B-E3F4-47AC-ADC352B4B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1C9591E-2376-84CA-4D7F-FBE918EBB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12C08F4-E37A-8719-3839-545A4235D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841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C021B87-3492-A8F7-E96C-91B4058DB5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88D3D9A-D566-CACF-4310-ADB3754C2F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579406-F17A-9880-F4B8-65B3146C5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A9D17E-874D-EE06-FB2D-114776080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308135-7992-F6AA-05C2-7ECDE4E6C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7388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5F57F04-3AE2-0A7C-477A-C5DA5AD56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CE9BC2-AB76-7FFB-E3C1-C58FF0627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37AA30-B018-79BB-DC19-2465F57D48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74BA01-00AB-4917-94A9-8A374FD3A2B3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DE0E727-2985-C0F7-A1A5-B740FE38FF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5A0F158-98F9-B156-41FB-2C0401A4A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389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23900" y="573275"/>
            <a:ext cx="10744200" cy="5711450"/>
          </a:xfrm>
          <a:solidFill>
            <a:srgbClr val="FAFAD4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u="sng" dirty="0">
                <a:latin typeface="Canva Sans" panose="020B0604020202020204" charset="0"/>
                <a:cs typeface="Arial" panose="020B0604020202020204" pitchFamily="34" charset="0"/>
              </a:rPr>
              <a:t>Öffentliche Zustellung – </a:t>
            </a:r>
            <a:r>
              <a:rPr lang="de-DE" sz="2400" b="1" i="1" u="sng" dirty="0">
                <a:latin typeface="Canva Sans" panose="020B0604020202020204" charset="0"/>
                <a:cs typeface="Arial" panose="020B0604020202020204" pitchFamily="34" charset="0"/>
              </a:rPr>
              <a:t>Beispiel:</a:t>
            </a:r>
            <a:b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</a:br>
            <a:b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</a:br>
            <a:endParaRPr lang="de-DE" sz="2400" u="sng" dirty="0">
              <a:latin typeface="Canva Sans" panose="020B060402020202020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2400" dirty="0">
              <a:latin typeface="Canva Sans" panose="020B0604020202020204" charset="0"/>
              <a:cs typeface="Arial" panose="020B060402020202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0F060F0-F324-11F8-057A-88132675C7F0}"/>
              </a:ext>
            </a:extLst>
          </p:cNvPr>
          <p:cNvSpPr/>
          <p:nvPr/>
        </p:nvSpPr>
        <p:spPr>
          <a:xfrm>
            <a:off x="1234289" y="1122628"/>
            <a:ext cx="3642473" cy="182880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§ 188 ZPO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Das Dokument gilt als zugestellt, wenn seit dem Aushang 1 Monat vergangen ist.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8CF10D4-8E4E-728B-CC78-44D9C7DA0F88}"/>
              </a:ext>
            </a:extLst>
          </p:cNvPr>
          <p:cNvSpPr/>
          <p:nvPr/>
        </p:nvSpPr>
        <p:spPr>
          <a:xfrm>
            <a:off x="1234289" y="3096104"/>
            <a:ext cx="9723422" cy="29351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Bei einem Aushang am 25.06.2026 endet diese Monatsfrist genau mit dem 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Ablauf des 25.07.2026 gem. § 188 ZPO.</a:t>
            </a:r>
          </a:p>
          <a:p>
            <a:pPr algn="ctr"/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Achtung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: Hier gilt keine Wochenend-Regelung! Da es sich um den Ablauf einer Wartezeit (der Zustellfiktion) und nicht um eine Handlungsfrist handelt, verschiebt sich der Tag der Zustellung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nicht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auf den nächsten Werktag, obwohl der 25.07.2026 ein Samstag ist. Eine anschließende Handlungsfrist, z.B. die Berufung gem. § 511 ZPO, 1 Monat ab Zustellung des Urteils gem. § 517 ZPO, Notfrist, beginnt somit direkt am Sonntag, 26.07.2026. Daher:</a:t>
            </a:r>
          </a:p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FB - Ereignisfrist: 26.07.2026, 0 Uhr, §§ 222 I ZPO, 187 I BGB (§ 188 ZPO)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FE: 25.08.2026, 24 Uhr, §§ 222 I ZPO, 188 II BGB.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AD9C94E-ACCE-7955-FF72-850EA310526F}"/>
              </a:ext>
            </a:extLst>
          </p:cNvPr>
          <p:cNvSpPr/>
          <p:nvPr/>
        </p:nvSpPr>
        <p:spPr>
          <a:xfrm>
            <a:off x="5658416" y="1122628"/>
            <a:ext cx="5299295" cy="182880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Wann gilt eine öffentliche Zustellung als bewirkt, wenn die Benachrichtigung über die öffentliche Zustellung am 25.06.2026 an der Gerichtstafel ausgehangen wurde?</a:t>
            </a:r>
          </a:p>
        </p:txBody>
      </p:sp>
    </p:spTree>
    <p:extLst>
      <p:ext uri="{BB962C8B-B14F-4D97-AF65-F5344CB8AC3E}">
        <p14:creationId xmlns:p14="http://schemas.microsoft.com/office/powerpoint/2010/main" val="676100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</Words>
  <Application>Microsoft Office PowerPoint</Application>
  <PresentationFormat>Breitbild</PresentationFormat>
  <Paragraphs>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Canva Sans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Hinz, Sandy</dc:creator>
  <cp:lastModifiedBy>Hinz, Sandy</cp:lastModifiedBy>
  <cp:revision>1</cp:revision>
  <dcterms:created xsi:type="dcterms:W3CDTF">2026-06-23T16:06:01Z</dcterms:created>
  <dcterms:modified xsi:type="dcterms:W3CDTF">2026-06-23T16:07:02Z</dcterms:modified>
</cp:coreProperties>
</file>