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363" r:id="rId40"/>
    <p:sldId id="364" r:id="rId41"/>
    <p:sldId id="365" r:id="rId42"/>
    <p:sldId id="366" r:id="rId43"/>
    <p:sldId id="367" r:id="rId44"/>
    <p:sldId id="368" r:id="rId45"/>
    <p:sldId id="369" r:id="rId46"/>
    <p:sldId id="370" r:id="rId47"/>
    <p:sldId id="371" r:id="rId48"/>
    <p:sldId id="372" r:id="rId49"/>
    <p:sldId id="373" r:id="rId50"/>
    <p:sldId id="374" r:id="rId51"/>
    <p:sldId id="375" r:id="rId52"/>
    <p:sldId id="376" r:id="rId53"/>
    <p:sldId id="377" r:id="rId54"/>
    <p:sldId id="378" r:id="rId55"/>
    <p:sldId id="379" r:id="rId56"/>
    <p:sldId id="380" r:id="rId57"/>
    <p:sldId id="381" r:id="rId58"/>
    <p:sldId id="382" r:id="rId59"/>
    <p:sldId id="383" r:id="rId60"/>
    <p:sldId id="384" r:id="rId61"/>
    <p:sldId id="385" r:id="rId62"/>
    <p:sldId id="386" r:id="rId63"/>
    <p:sldId id="387" r:id="rId64"/>
    <p:sldId id="388" r:id="rId65"/>
    <p:sldId id="389" r:id="rId66"/>
    <p:sldId id="390" r:id="rId67"/>
    <p:sldId id="391" r:id="rId68"/>
    <p:sldId id="392" r:id="rId69"/>
    <p:sldId id="393" r:id="rId70"/>
    <p:sldId id="394" r:id="rId71"/>
    <p:sldId id="395" r:id="rId72"/>
    <p:sldId id="396" r:id="rId73"/>
    <p:sldId id="397" r:id="rId74"/>
    <p:sldId id="398" r:id="rId75"/>
    <p:sldId id="399" r:id="rId76"/>
    <p:sldId id="400" r:id="rId77"/>
    <p:sldId id="401" r:id="rId78"/>
    <p:sldId id="402" r:id="rId79"/>
    <p:sldId id="403" r:id="rId80"/>
    <p:sldId id="404" r:id="rId81"/>
    <p:sldId id="405" r:id="rId82"/>
    <p:sldId id="406" r:id="rId83"/>
    <p:sldId id="407" r:id="rId84"/>
    <p:sldId id="408" r:id="rId85"/>
    <p:sldId id="409" r:id="rId86"/>
    <p:sldId id="410" r:id="rId8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7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1713B-2F68-4730-A385-232FECAC9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69CB50C-231E-4D83-BDFF-4CD588459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617F9E-90B6-48CF-B97B-D07ED11B0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E298D6-1FCC-46E0-AA79-DB2F78FD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A4DCE3-CF29-4CED-803D-A16086C1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141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704B1A-C100-45BA-9404-CD087F26D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C8D047-22AE-48DB-91C3-52796F33F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F0E3A1-1E80-4A86-99CC-EFD7426D9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1A5F8E-2E20-45DA-9766-67036029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5909380-0AE0-4B1B-AD15-37FAE2E30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44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82A59-D0C3-4EED-9E26-D11EECDA2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10458F-5483-4DA4-9334-035E2A08E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8A6B72-EADB-4959-9BBE-296373969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B37F0C-24DB-4433-9A32-D0E79EEDB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B98BB0-3639-482A-AB5C-FD07A8ACB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03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E92044-CCCF-4351-BC74-2C4D025D6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221B22-9FDA-48B0-B66A-F696CE98BA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2713C06-1405-4CE8-A4A3-3F1BCAF5C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28B1E8-122A-4915-B36D-24F2C269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9D04DB-DB4B-4301-B252-65DD5ED2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339D7E0-70E9-4E74-A842-57BA7210A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539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9AE559-9D6C-4804-B9EA-E5DE9B599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8D73E0A-27FF-45A3-9AA7-304B0B7A6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26376C8-D9F9-4F0A-9491-F33F67B450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6FC4C94-221E-42D2-8929-9AC73ED7C3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5049AF7-6DD1-4E7D-B326-B95E225DF6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A7150C6-96DA-45ED-A39C-E6FDAFC9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CE1E02E-F120-40B1-B5C3-436F68077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F99D93F-4EE5-492F-BC6B-9A53A61B3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484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A2CA9F-2C81-4F69-8F5B-9D85185EB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DA69DA-9748-4301-A50C-616F74399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8D06941-AF43-47DD-A879-33A03B6A5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AF2773-FA0A-46FC-9E5C-6BCC0FD25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030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2A227A0-AB59-4225-A877-1B7A2A257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48C15AE-684A-4634-B1BF-7B968E6F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6BD0023-BF5B-496B-83DB-752406684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6702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3F0DB4-6834-42F1-8D0F-0A50AA2B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3D6295-A6B2-4B39-A5B4-7ED3B4538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476440-E24F-48A6-9716-68C2CF183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F932D7-78C5-43E3-BC75-C10DFA8FC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F81DE05-09DF-40D7-92BB-3A4BA6B6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B1F62C8-4451-4CFF-9E39-D802D152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882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F026E5-BA9F-440F-AB99-B1125D7F7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8274163-528D-4485-869F-F3438C980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976D22B-4231-4446-A788-13B52FDF6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17F0C0E-7ECB-4AF7-AB70-ABF1D361C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14F54E9-B44E-49DD-8A76-A46FB6328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B49188B-3DD5-4D91-8C29-B5D45140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60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B52607-B70C-423D-B68B-CFA5E15CD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CC6951-BA55-4931-A3D4-F5D9026AF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966C07-0F1B-462B-B31B-1270CF636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24EB0E-988B-4672-8788-C8D5A92A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44BECB-93E7-414A-8686-620EACBD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68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267C8E2-05D8-4ECE-8D32-B121176448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707DA1B-0B05-4AE4-B50E-E007D0843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5F4114-46F2-4ECB-8738-5D8D5BE45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D659B1-7F5E-42F2-9252-CF9EB73A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1B707C-78C7-4218-978E-B1C017C84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34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7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15DD4B0-5CB3-42A2-8D4E-D3A7F680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469CEF-46AC-43D7-91E3-F8B77D858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6787DD-209D-4F46-9959-8C57F2F22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C7FD5-7746-47D1-B562-46F64F583544}" type="datetimeFigureOut">
              <a:rPr lang="de-DE" smtClean="0"/>
              <a:t>02.03.2026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4557FF-9A75-44EA-B1B8-4EB379276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4BCAE0-FBC5-4C94-9855-EF315F2FB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F7590-72E2-49F8-BDE4-BC2BB9E540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843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70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84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svg"/><Relationship Id="rId4" Type="http://schemas.openxmlformats.org/officeDocument/2006/relationships/image" Target="../media/image81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svg"/><Relationship Id="rId4" Type="http://schemas.openxmlformats.org/officeDocument/2006/relationships/image" Target="../media/image86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210349" y="2353733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4164068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4676302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Rechtsmittel und Rechtsbehelfe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Rechtsmittel und Rechtsbehelfe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59805" y="3703956"/>
            <a:ext cx="108333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5427394" y="3108139"/>
            <a:ext cx="1027165" cy="815312"/>
          </a:xfrm>
          <a:custGeom>
            <a:avLst/>
            <a:gdLst/>
            <a:ahLst/>
            <a:cxnLst/>
            <a:rect l="l" t="t" r="r" b="b"/>
            <a:pathLst>
              <a:path w="1540748" h="1222968">
                <a:moveTo>
                  <a:pt x="0" y="0"/>
                </a:moveTo>
                <a:lnTo>
                  <a:pt x="1540748" y="0"/>
                </a:lnTo>
                <a:lnTo>
                  <a:pt x="1540748" y="1222968"/>
                </a:lnTo>
                <a:lnTo>
                  <a:pt x="0" y="1222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5" name="Group 5"/>
          <p:cNvGrpSpPr/>
          <p:nvPr/>
        </p:nvGrpSpPr>
        <p:grpSpPr>
          <a:xfrm>
            <a:off x="1606110" y="2262517"/>
            <a:ext cx="2658083" cy="3321871"/>
            <a:chOff x="0" y="0"/>
            <a:chExt cx="617710" cy="7719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7710" cy="771967"/>
            </a:xfrm>
            <a:custGeom>
              <a:avLst/>
              <a:gdLst/>
              <a:ahLst/>
              <a:cxnLst/>
              <a:rect l="l" t="t" r="r" b="b"/>
              <a:pathLst>
                <a:path w="617710" h="771967">
                  <a:moveTo>
                    <a:pt x="9709" y="0"/>
                  </a:moveTo>
                  <a:lnTo>
                    <a:pt x="608001" y="0"/>
                  </a:lnTo>
                  <a:cubicBezTo>
                    <a:pt x="613363" y="0"/>
                    <a:pt x="617710" y="4347"/>
                    <a:pt x="617710" y="9709"/>
                  </a:cubicBezTo>
                  <a:lnTo>
                    <a:pt x="617710" y="762259"/>
                  </a:lnTo>
                  <a:cubicBezTo>
                    <a:pt x="617710" y="767620"/>
                    <a:pt x="613363" y="771967"/>
                    <a:pt x="608001" y="771967"/>
                  </a:cubicBezTo>
                  <a:lnTo>
                    <a:pt x="9709" y="771967"/>
                  </a:lnTo>
                  <a:cubicBezTo>
                    <a:pt x="4347" y="771967"/>
                    <a:pt x="0" y="767620"/>
                    <a:pt x="0" y="762259"/>
                  </a:cubicBezTo>
                  <a:lnTo>
                    <a:pt x="0" y="9709"/>
                  </a:lnTo>
                  <a:cubicBezTo>
                    <a:pt x="0" y="4347"/>
                    <a:pt x="4347" y="0"/>
                    <a:pt x="9709" y="0"/>
                  </a:cubicBezTo>
                  <a:close/>
                </a:path>
              </a:pathLst>
            </a:custGeom>
            <a:blipFill>
              <a:blip r:embed="rId4"/>
              <a:stretch>
                <a:fillRect l="-43787" r="-43787"/>
              </a:stretch>
            </a:blip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09866" y="2556989"/>
            <a:ext cx="850569" cy="1281317"/>
            <a:chOff x="0" y="0"/>
            <a:chExt cx="539557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39557" cy="812800"/>
            </a:xfrm>
            <a:custGeom>
              <a:avLst/>
              <a:gdLst/>
              <a:ahLst/>
              <a:cxnLst/>
              <a:rect l="l" t="t" r="r" b="b"/>
              <a:pathLst>
                <a:path w="539557" h="812800">
                  <a:moveTo>
                    <a:pt x="0" y="0"/>
                  </a:moveTo>
                  <a:lnTo>
                    <a:pt x="539557" y="0"/>
                  </a:lnTo>
                  <a:lnTo>
                    <a:pt x="53955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396728" t="-11038" r="-370588" b="-41533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7835163" y="3632198"/>
            <a:ext cx="3149797" cy="700830"/>
          </a:xfrm>
          <a:custGeom>
            <a:avLst/>
            <a:gdLst/>
            <a:ahLst/>
            <a:cxnLst/>
            <a:rect l="l" t="t" r="r" b="b"/>
            <a:pathLst>
              <a:path w="4724695" h="1051245">
                <a:moveTo>
                  <a:pt x="0" y="0"/>
                </a:moveTo>
                <a:lnTo>
                  <a:pt x="4724694" y="0"/>
                </a:lnTo>
                <a:lnTo>
                  <a:pt x="4724694" y="1051245"/>
                </a:lnTo>
                <a:lnTo>
                  <a:pt x="0" y="1051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Rechtsmittel und Rechtsbehelfe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4251" y="4132778"/>
            <a:ext cx="37417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07"/>
              </a:lnSpc>
            </a:pPr>
            <a:r>
              <a:rPr lang="en-US" sz="19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gerichtliche</a:t>
            </a:r>
            <a:r>
              <a:rPr lang="en-US" sz="19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2127"/>
              </a:lnSpc>
            </a:pPr>
            <a:r>
              <a:rPr lang="en-US" sz="19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endParaRPr lang="en-US" sz="19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371677" y="2544442"/>
            <a:ext cx="419828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Beschwer</a:t>
            </a:r>
            <a:endParaRPr lang="en-US" sz="3333" i="1" dirty="0">
              <a:solidFill>
                <a:srgbClr val="000000"/>
              </a:solidFill>
              <a:latin typeface="Canva Sans Italics"/>
              <a:ea typeface="Canva Sans Italics"/>
              <a:cs typeface="Canva Sans Italics"/>
              <a:sym typeface="Canva Sans Itali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7939252" y="2556989"/>
            <a:ext cx="3149797" cy="700830"/>
          </a:xfrm>
          <a:custGeom>
            <a:avLst/>
            <a:gdLst/>
            <a:ahLst/>
            <a:cxnLst/>
            <a:rect l="l" t="t" r="r" b="b"/>
            <a:pathLst>
              <a:path w="4724695" h="1051245">
                <a:moveTo>
                  <a:pt x="0" y="0"/>
                </a:moveTo>
                <a:lnTo>
                  <a:pt x="4724695" y="0"/>
                </a:lnTo>
                <a:lnTo>
                  <a:pt x="4724695" y="1051245"/>
                </a:lnTo>
                <a:lnTo>
                  <a:pt x="0" y="1051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5" name="TextBox 15"/>
          <p:cNvSpPr txBox="1"/>
          <p:nvPr/>
        </p:nvSpPr>
        <p:spPr>
          <a:xfrm>
            <a:off x="6255233" y="2522008"/>
            <a:ext cx="6309657" cy="175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 </a:t>
            </a:r>
          </a:p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</a:t>
            </a:r>
          </a:p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Rechtsbehelfe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81235" y="4726516"/>
            <a:ext cx="79160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Verschlechterungsverbot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0400" y="1751176"/>
            <a:ext cx="10820400" cy="4421024"/>
            <a:chOff x="0" y="0"/>
            <a:chExt cx="21640800" cy="8842048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0756900" cy="8842048"/>
            </a:xfrm>
            <a:prstGeom prst="rect">
              <a:avLst/>
            </a:prstGeom>
            <a:solidFill>
              <a:srgbClr val="F3CABE"/>
            </a:soli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4" name="AutoShape 4"/>
            <p:cNvSpPr/>
            <p:nvPr/>
          </p:nvSpPr>
          <p:spPr>
            <a:xfrm>
              <a:off x="10883900" y="0"/>
              <a:ext cx="10756900" cy="8842048"/>
            </a:xfrm>
            <a:prstGeom prst="rect">
              <a:avLst/>
            </a:prstGeom>
            <a:solidFill>
              <a:srgbClr val="F3D4B7"/>
            </a:solid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1152111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Rechtsmittel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81166" y="2132196"/>
            <a:ext cx="727315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Berufung, Revision,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21114" y="3834647"/>
            <a:ext cx="761995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Hemmung der Rechtskraft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36234" y="4969831"/>
            <a:ext cx="444574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 der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höheren Instanz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1411952" y="3834647"/>
            <a:ext cx="953472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Hemmung der Rechtskraft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0865" y="2214746"/>
            <a:ext cx="2988453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Widerspruch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258910" y="4969831"/>
            <a:ext cx="294436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 der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gleichen Instanz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und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19876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Rechtsbehelfe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H3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210349" y="2353733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4164068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4676302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Rechtsmittel und Rechtsbehelfe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1" y="2450302"/>
            <a:ext cx="4210131" cy="2231370"/>
          </a:xfrm>
          <a:custGeom>
            <a:avLst/>
            <a:gdLst/>
            <a:ahLst/>
            <a:cxnLst/>
            <a:rect l="l" t="t" r="r" b="b"/>
            <a:pathLst>
              <a:path w="6315197" h="3347055">
                <a:moveTo>
                  <a:pt x="0" y="0"/>
                </a:moveTo>
                <a:lnTo>
                  <a:pt x="6315197" y="0"/>
                </a:lnTo>
                <a:lnTo>
                  <a:pt x="6315197" y="3347054"/>
                </a:lnTo>
                <a:lnTo>
                  <a:pt x="0" y="3347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5704318" y="4038600"/>
            <a:ext cx="391682" cy="381000"/>
          </a:xfrm>
          <a:custGeom>
            <a:avLst/>
            <a:gdLst/>
            <a:ahLst/>
            <a:cxnLst/>
            <a:rect l="l" t="t" r="r" b="b"/>
            <a:pathLst>
              <a:path w="587523" h="571500">
                <a:moveTo>
                  <a:pt x="0" y="0"/>
                </a:moveTo>
                <a:lnTo>
                  <a:pt x="587523" y="0"/>
                </a:lnTo>
                <a:lnTo>
                  <a:pt x="587523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5727919" y="5264188"/>
            <a:ext cx="391682" cy="381000"/>
          </a:xfrm>
          <a:custGeom>
            <a:avLst/>
            <a:gdLst/>
            <a:ahLst/>
            <a:cxnLst/>
            <a:rect l="l" t="t" r="r" b="b"/>
            <a:pathLst>
              <a:path w="587523" h="571500">
                <a:moveTo>
                  <a:pt x="0" y="0"/>
                </a:moveTo>
                <a:lnTo>
                  <a:pt x="587524" y="0"/>
                </a:lnTo>
                <a:lnTo>
                  <a:pt x="587524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Rechtsmittel und Rechtsbehelfe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342029" y="2997200"/>
            <a:ext cx="626578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Endurteile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ersten Instanz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4096" y="5423997"/>
            <a:ext cx="421183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§ 511 I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35600" y="3162300"/>
            <a:ext cx="4931002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  <a:spcBef>
                <a:spcPct val="0"/>
              </a:spcBef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Zulässigkeit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24166" y="3966633"/>
            <a:ext cx="644082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Wert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Beschwerdegegen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stand &gt; 1.000,00 €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24166" y="5234517"/>
            <a:ext cx="613332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Zulassung durch Gericht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I. Instanz</a:t>
            </a:r>
          </a:p>
        </p:txBody>
      </p:sp>
      <p:sp>
        <p:nvSpPr>
          <p:cNvPr id="14" name="Freeform 14"/>
          <p:cNvSpPr/>
          <p:nvPr/>
        </p:nvSpPr>
        <p:spPr>
          <a:xfrm>
            <a:off x="7161169" y="2078780"/>
            <a:ext cx="2248892" cy="500379"/>
          </a:xfrm>
          <a:custGeom>
            <a:avLst/>
            <a:gdLst/>
            <a:ahLst/>
            <a:cxnLst/>
            <a:rect l="l" t="t" r="r" b="b"/>
            <a:pathLst>
              <a:path w="3373338" h="750568">
                <a:moveTo>
                  <a:pt x="0" y="0"/>
                </a:moveTo>
                <a:lnTo>
                  <a:pt x="3373338" y="0"/>
                </a:lnTo>
                <a:lnTo>
                  <a:pt x="3373338" y="750568"/>
                </a:lnTo>
                <a:lnTo>
                  <a:pt x="0" y="7505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5" name="TextBox 15"/>
          <p:cNvSpPr txBox="1"/>
          <p:nvPr/>
        </p:nvSpPr>
        <p:spPr>
          <a:xfrm>
            <a:off x="6177072" y="2105026"/>
            <a:ext cx="421708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§ 511 II ZPO</a:t>
            </a:r>
          </a:p>
        </p:txBody>
      </p:sp>
      <p:sp>
        <p:nvSpPr>
          <p:cNvPr id="16" name="Freeform 16"/>
          <p:cNvSpPr/>
          <p:nvPr/>
        </p:nvSpPr>
        <p:spPr>
          <a:xfrm>
            <a:off x="1666420" y="5437294"/>
            <a:ext cx="2248892" cy="500379"/>
          </a:xfrm>
          <a:custGeom>
            <a:avLst/>
            <a:gdLst/>
            <a:ahLst/>
            <a:cxnLst/>
            <a:rect l="l" t="t" r="r" b="b"/>
            <a:pathLst>
              <a:path w="3373338" h="750568">
                <a:moveTo>
                  <a:pt x="0" y="0"/>
                </a:moveTo>
                <a:lnTo>
                  <a:pt x="3373338" y="0"/>
                </a:lnTo>
                <a:lnTo>
                  <a:pt x="3373338" y="750568"/>
                </a:lnTo>
                <a:lnTo>
                  <a:pt x="0" y="7505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524868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649700"/>
            <a:ext cx="3907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Monat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31627" y="1955485"/>
            <a:ext cx="41303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Notfrist 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4521" y="2271926"/>
            <a:ext cx="0" cy="25294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2214521" y="2259226"/>
            <a:ext cx="2274688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306285" y="2972491"/>
            <a:ext cx="118292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7114454" y="3536734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6" y="0"/>
                </a:lnTo>
                <a:lnTo>
                  <a:pt x="5149396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5289" y="4501783"/>
            <a:ext cx="596453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spätestens aber mit dem Ablauf von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 Monaten nach der Verkündung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72921" y="2751299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in vollständiger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abgefassten Urteils 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2FB2B1F6-72A8-C050-EA1A-4DEBFE5D7E14}"/>
              </a:ext>
            </a:extLst>
          </p:cNvPr>
          <p:cNvSpPr txBox="1"/>
          <p:nvPr/>
        </p:nvSpPr>
        <p:spPr>
          <a:xfrm>
            <a:off x="0" y="6172200"/>
            <a:ext cx="2483680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 ZPO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2162727" y="4103374"/>
            <a:ext cx="2205210" cy="1562943"/>
          </a:xfrm>
          <a:custGeom>
            <a:avLst/>
            <a:gdLst/>
            <a:ahLst/>
            <a:cxnLst/>
            <a:rect l="l" t="t" r="r" b="b"/>
            <a:pathLst>
              <a:path w="3307815" h="2344414">
                <a:moveTo>
                  <a:pt x="0" y="0"/>
                </a:moveTo>
                <a:lnTo>
                  <a:pt x="3307815" y="0"/>
                </a:lnTo>
                <a:lnTo>
                  <a:pt x="3307815" y="2344414"/>
                </a:lnTo>
                <a:lnTo>
                  <a:pt x="0" y="2344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Einlegung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63327" y="5678388"/>
            <a:ext cx="362941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I. Instanz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09479" y="1595032"/>
            <a:ext cx="81730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Berufungsschrift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6096000" y="2337771"/>
            <a:ext cx="0" cy="31744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3278032" y="2655220"/>
            <a:ext cx="558720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Freeform 11"/>
          <p:cNvSpPr/>
          <p:nvPr/>
        </p:nvSpPr>
        <p:spPr>
          <a:xfrm>
            <a:off x="7422469" y="3429000"/>
            <a:ext cx="2885544" cy="2045129"/>
          </a:xfrm>
          <a:custGeom>
            <a:avLst/>
            <a:gdLst/>
            <a:ahLst/>
            <a:cxnLst/>
            <a:rect l="l" t="t" r="r" b="b"/>
            <a:pathLst>
              <a:path w="4328316" h="3067694">
                <a:moveTo>
                  <a:pt x="0" y="0"/>
                </a:moveTo>
                <a:lnTo>
                  <a:pt x="4328316" y="0"/>
                </a:lnTo>
                <a:lnTo>
                  <a:pt x="4328316" y="3067694"/>
                </a:lnTo>
                <a:lnTo>
                  <a:pt x="0" y="30676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>
            <a:off x="1868506" y="3706767"/>
            <a:ext cx="2740919" cy="213285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 flipV="1">
            <a:off x="1868506" y="3706767"/>
            <a:ext cx="2740919" cy="213285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TextBox 14"/>
          <p:cNvSpPr txBox="1"/>
          <p:nvPr/>
        </p:nvSpPr>
        <p:spPr>
          <a:xfrm>
            <a:off x="6356041" y="5620180"/>
            <a:ext cx="50184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Berufungsinstanz</a:t>
            </a:r>
          </a:p>
        </p:txBody>
      </p:sp>
      <p:sp>
        <p:nvSpPr>
          <p:cNvPr id="15" name="AutoShape 15"/>
          <p:cNvSpPr/>
          <p:nvPr/>
        </p:nvSpPr>
        <p:spPr>
          <a:xfrm>
            <a:off x="3278032" y="2655220"/>
            <a:ext cx="0" cy="77378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>
            <a:off x="8865241" y="2655220"/>
            <a:ext cx="0" cy="6249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E643E6BD-9D34-AD31-12FA-679CB0F344BE}"/>
              </a:ext>
            </a:extLst>
          </p:cNvPr>
          <p:cNvSpPr txBox="1"/>
          <p:nvPr/>
        </p:nvSpPr>
        <p:spPr>
          <a:xfrm>
            <a:off x="0" y="6169561"/>
            <a:ext cx="2438662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519 ZPO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234975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325940"/>
            <a:ext cx="3907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Monate </a:t>
            </a:r>
          </a:p>
        </p:txBody>
      </p:sp>
      <p:sp>
        <p:nvSpPr>
          <p:cNvPr id="6" name="AutoShape 6"/>
          <p:cNvSpPr/>
          <p:nvPr/>
        </p:nvSpPr>
        <p:spPr>
          <a:xfrm>
            <a:off x="3306285" y="2682598"/>
            <a:ext cx="121268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7150707" y="3083847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6" y="0"/>
                </a:lnTo>
                <a:lnTo>
                  <a:pt x="5149396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Begründungsfrist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6172" y="4434129"/>
            <a:ext cx="1032002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spätestens aber mit dem Ablauf von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 Monaten nach der Verkündung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48385" y="2448707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in vollständiger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abgefassten Urteils 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7F26E6DE-4098-3FF2-47DF-B4761204E2CA}"/>
              </a:ext>
            </a:extLst>
          </p:cNvPr>
          <p:cNvSpPr txBox="1"/>
          <p:nvPr/>
        </p:nvSpPr>
        <p:spPr>
          <a:xfrm>
            <a:off x="120852" y="6223090"/>
            <a:ext cx="2274055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520 ZPO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-25447" y="2480067"/>
            <a:ext cx="6187891" cy="4377933"/>
          </a:xfrm>
          <a:custGeom>
            <a:avLst/>
            <a:gdLst/>
            <a:ahLst/>
            <a:cxnLst/>
            <a:rect l="l" t="t" r="r" b="b"/>
            <a:pathLst>
              <a:path w="9281837" h="6566900">
                <a:moveTo>
                  <a:pt x="0" y="0"/>
                </a:moveTo>
                <a:lnTo>
                  <a:pt x="9281837" y="0"/>
                </a:lnTo>
                <a:lnTo>
                  <a:pt x="9281837" y="6566900"/>
                </a:lnTo>
                <a:lnTo>
                  <a:pt x="0" y="65669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 flipH="1">
            <a:off x="9394360" y="1809781"/>
            <a:ext cx="1458533" cy="3428175"/>
          </a:xfrm>
          <a:custGeom>
            <a:avLst/>
            <a:gdLst/>
            <a:ahLst/>
            <a:cxnLst/>
            <a:rect l="l" t="t" r="r" b="b"/>
            <a:pathLst>
              <a:path w="2187799" h="5142263">
                <a:moveTo>
                  <a:pt x="2187799" y="0"/>
                </a:moveTo>
                <a:lnTo>
                  <a:pt x="0" y="0"/>
                </a:lnTo>
                <a:lnTo>
                  <a:pt x="0" y="5142263"/>
                </a:lnTo>
                <a:lnTo>
                  <a:pt x="2187799" y="5142263"/>
                </a:lnTo>
                <a:lnTo>
                  <a:pt x="218779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AutoShape 6"/>
          <p:cNvSpPr/>
          <p:nvPr/>
        </p:nvSpPr>
        <p:spPr>
          <a:xfrm flipV="1">
            <a:off x="5001272" y="3934884"/>
            <a:ext cx="1006909" cy="36731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AutoShape 7"/>
          <p:cNvSpPr/>
          <p:nvPr/>
        </p:nvSpPr>
        <p:spPr>
          <a:xfrm flipV="1">
            <a:off x="7856921" y="2781911"/>
            <a:ext cx="1572364" cy="63515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Freeform 8"/>
          <p:cNvSpPr/>
          <p:nvPr/>
        </p:nvSpPr>
        <p:spPr>
          <a:xfrm>
            <a:off x="5596797" y="3417069"/>
            <a:ext cx="2838454" cy="631556"/>
          </a:xfrm>
          <a:custGeom>
            <a:avLst/>
            <a:gdLst/>
            <a:ahLst/>
            <a:cxnLst/>
            <a:rect l="l" t="t" r="r" b="b"/>
            <a:pathLst>
              <a:path w="4257681" h="947334">
                <a:moveTo>
                  <a:pt x="0" y="0"/>
                </a:moveTo>
                <a:lnTo>
                  <a:pt x="4257681" y="0"/>
                </a:lnTo>
                <a:lnTo>
                  <a:pt x="4257681" y="947334"/>
                </a:lnTo>
                <a:lnTo>
                  <a:pt x="0" y="9473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TextBox 9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8439" y="3689348"/>
            <a:ext cx="286095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Berufungs-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38019" y="4878123"/>
            <a:ext cx="286095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Berufungs-begründung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225212" y="5420784"/>
            <a:ext cx="379682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Berufungs-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67092" y="3365500"/>
            <a:ext cx="3962400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förmlich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25C0C9FD-5EFE-422F-F37F-A0307EC3DF1C}"/>
              </a:ext>
            </a:extLst>
          </p:cNvPr>
          <p:cNvSpPr txBox="1"/>
          <p:nvPr/>
        </p:nvSpPr>
        <p:spPr>
          <a:xfrm>
            <a:off x="6260541" y="6210086"/>
            <a:ext cx="3384653" cy="564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521 I, 172 II ZPO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010128"/>
            <a:ext cx="452086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1/26, 2/26, </a:t>
            </a:r>
          </a:p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010128"/>
            <a:ext cx="452086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1/26, 2/26, </a:t>
            </a:r>
          </a:p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Empfangs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bekenntnisse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905494" y="222837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600" y="3238770"/>
            <a:ext cx="5435600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Fristverlängerungsantrag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194278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099217" y="2255585"/>
            <a:ext cx="3497580" cy="349758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FD7A3">
                <a:alpha val="49804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6" name="Freeform 6"/>
          <p:cNvSpPr/>
          <p:nvPr/>
        </p:nvSpPr>
        <p:spPr>
          <a:xfrm>
            <a:off x="6751490" y="3655796"/>
            <a:ext cx="3133297" cy="697159"/>
          </a:xfrm>
          <a:custGeom>
            <a:avLst/>
            <a:gdLst/>
            <a:ahLst/>
            <a:cxnLst/>
            <a:rect l="l" t="t" r="r" b="b"/>
            <a:pathLst>
              <a:path w="4699946" h="1045738">
                <a:moveTo>
                  <a:pt x="0" y="0"/>
                </a:moveTo>
                <a:lnTo>
                  <a:pt x="4699947" y="0"/>
                </a:lnTo>
                <a:lnTo>
                  <a:pt x="4699947" y="1045738"/>
                </a:lnTo>
                <a:lnTo>
                  <a:pt x="0" y="1045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neue Tatsachen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029371" y="3551409"/>
            <a:ext cx="975475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neue Tatsachen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 zulässig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64868" y="3687934"/>
            <a:ext cx="35065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529 ZPO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0296" y="2394965"/>
            <a:ext cx="889140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 statthaft, form- und fristgerecht?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0176" y="4915908"/>
            <a:ext cx="3916441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Verwerfung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unzulässig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42673" y="4141142"/>
            <a:ext cx="450665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Aussicht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Erfolg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36564" y="5006712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Zurückweisung</a:t>
            </a:r>
          </a:p>
        </p:txBody>
      </p:sp>
      <p:sp>
        <p:nvSpPr>
          <p:cNvPr id="8" name="AutoShape 8"/>
          <p:cNvSpPr/>
          <p:nvPr/>
        </p:nvSpPr>
        <p:spPr>
          <a:xfrm>
            <a:off x="2108397" y="3052847"/>
            <a:ext cx="800358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 flipH="1" flipV="1">
            <a:off x="6096000" y="2847931"/>
            <a:ext cx="0" cy="2049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2108397" y="3052847"/>
            <a:ext cx="0" cy="35130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2108397" y="3746631"/>
            <a:ext cx="0" cy="115022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>
            <a:off x="2108397" y="5547945"/>
            <a:ext cx="0" cy="2817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>
            <a:off x="6096000" y="3567964"/>
            <a:ext cx="374198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6096000" y="3567965"/>
            <a:ext cx="0" cy="55412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 flipH="1">
            <a:off x="6096000" y="4773178"/>
            <a:ext cx="0" cy="27798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>
            <a:off x="6096000" y="5393639"/>
            <a:ext cx="0" cy="43370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17" name="Group 17"/>
          <p:cNvGrpSpPr/>
          <p:nvPr/>
        </p:nvGrpSpPr>
        <p:grpSpPr>
          <a:xfrm>
            <a:off x="1743285" y="3210280"/>
            <a:ext cx="730225" cy="7302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-1251039" y="3359704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nein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59974" y="1572067"/>
            <a:ext cx="7272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Prüfung von Amts wegen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2545" y="5785274"/>
            <a:ext cx="3631704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522 I ZPO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36564" y="5782894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522 II ZPO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056920" y="5006712"/>
            <a:ext cx="4110116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Haupttermin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746866" y="3210280"/>
            <a:ext cx="730225" cy="7302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154835" y="3325897"/>
            <a:ext cx="188129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</a:t>
            </a:r>
          </a:p>
        </p:txBody>
      </p:sp>
      <p:sp>
        <p:nvSpPr>
          <p:cNvPr id="29" name="AutoShape 29"/>
          <p:cNvSpPr/>
          <p:nvPr/>
        </p:nvSpPr>
        <p:spPr>
          <a:xfrm>
            <a:off x="10111978" y="3052847"/>
            <a:ext cx="0" cy="157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30" name="AutoShape 30"/>
          <p:cNvSpPr/>
          <p:nvPr/>
        </p:nvSpPr>
        <p:spPr>
          <a:xfrm>
            <a:off x="10111978" y="3940503"/>
            <a:ext cx="0" cy="111065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905494" y="222837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Berufungsbegründung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194278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010128"/>
            <a:ext cx="452086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1/26, 2/26, </a:t>
            </a:r>
          </a:p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Empfangsbekenntnisse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667030" y="1979920"/>
            <a:ext cx="3190791" cy="3994731"/>
          </a:xfrm>
          <a:custGeom>
            <a:avLst/>
            <a:gdLst/>
            <a:ahLst/>
            <a:cxnLst/>
            <a:rect l="l" t="t" r="r" b="b"/>
            <a:pathLst>
              <a:path w="4786187" h="5992097">
                <a:moveTo>
                  <a:pt x="0" y="0"/>
                </a:moveTo>
                <a:lnTo>
                  <a:pt x="4786187" y="0"/>
                </a:lnTo>
                <a:lnTo>
                  <a:pt x="4786187" y="5992097"/>
                </a:lnTo>
                <a:lnTo>
                  <a:pt x="0" y="5992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6811180" y="1858299"/>
            <a:ext cx="3586371" cy="4116352"/>
          </a:xfrm>
          <a:custGeom>
            <a:avLst/>
            <a:gdLst/>
            <a:ahLst/>
            <a:cxnLst/>
            <a:rect l="l" t="t" r="r" b="b"/>
            <a:pathLst>
              <a:path w="5379557" h="6174528">
                <a:moveTo>
                  <a:pt x="0" y="0"/>
                </a:moveTo>
                <a:lnTo>
                  <a:pt x="5379558" y="0"/>
                </a:lnTo>
                <a:lnTo>
                  <a:pt x="5379558" y="6174528"/>
                </a:lnTo>
                <a:lnTo>
                  <a:pt x="0" y="6174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6088" y="3831078"/>
            <a:ext cx="5052675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beabsichtigte </a:t>
            </a:r>
          </a:p>
          <a:p>
            <a:pPr algn="ctr">
              <a:lnSpc>
                <a:spcPts val="2933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Verwerfung </a:t>
            </a:r>
          </a:p>
          <a:p>
            <a:pPr algn="ctr">
              <a:lnSpc>
                <a:spcPts val="2933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oder </a:t>
            </a:r>
          </a:p>
          <a:p>
            <a:pPr algn="ctr">
              <a:lnSpc>
                <a:spcPts val="2933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Zurückweisung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48881" y="2965612"/>
            <a:ext cx="2427089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Verfügung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7029" y="2623135"/>
            <a:ext cx="3189172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Beschluss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575218" y="3322389"/>
            <a:ext cx="2427089" cy="113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07"/>
              </a:lnSpc>
            </a:pPr>
            <a:r>
              <a:rPr lang="en-US" sz="69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./.</a:t>
            </a: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95C0807D-D9C3-483A-E96E-ECAA61204603}"/>
              </a:ext>
            </a:extLst>
          </p:cNvPr>
          <p:cNvSpPr txBox="1"/>
          <p:nvPr/>
        </p:nvSpPr>
        <p:spPr>
          <a:xfrm>
            <a:off x="184338" y="6221334"/>
            <a:ext cx="2965382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329 II 2 ZPO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368358" y="2350937"/>
            <a:ext cx="4228439" cy="2743200"/>
          </a:xfrm>
          <a:custGeom>
            <a:avLst/>
            <a:gdLst/>
            <a:ahLst/>
            <a:cxnLst/>
            <a:rect l="l" t="t" r="r" b="b"/>
            <a:pathLst>
              <a:path w="6342659" h="4114800">
                <a:moveTo>
                  <a:pt x="0" y="0"/>
                </a:moveTo>
                <a:lnTo>
                  <a:pt x="6342659" y="0"/>
                </a:lnTo>
                <a:lnTo>
                  <a:pt x="634265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9156382" y="2350937"/>
            <a:ext cx="1342418" cy="2743200"/>
          </a:xfrm>
          <a:custGeom>
            <a:avLst/>
            <a:gdLst/>
            <a:ahLst/>
            <a:cxnLst/>
            <a:rect l="l" t="t" r="r" b="b"/>
            <a:pathLst>
              <a:path w="2013627" h="4114800">
                <a:moveTo>
                  <a:pt x="0" y="0"/>
                </a:moveTo>
                <a:lnTo>
                  <a:pt x="2013627" y="0"/>
                </a:lnTo>
                <a:lnTo>
                  <a:pt x="20136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14986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6213671" y="2638216"/>
            <a:ext cx="2325835" cy="790784"/>
          </a:xfrm>
          <a:custGeom>
            <a:avLst/>
            <a:gdLst/>
            <a:ahLst/>
            <a:cxnLst/>
            <a:rect l="l" t="t" r="r" b="b"/>
            <a:pathLst>
              <a:path w="3488752" h="1186176">
                <a:moveTo>
                  <a:pt x="0" y="0"/>
                </a:moveTo>
                <a:lnTo>
                  <a:pt x="3488752" y="0"/>
                </a:lnTo>
                <a:lnTo>
                  <a:pt x="3488752" y="1186176"/>
                </a:lnTo>
                <a:lnTo>
                  <a:pt x="0" y="1186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Einzelrichter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27248" y="4167339"/>
            <a:ext cx="3281985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Einzelrichter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beschluss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6C9B263-2A7E-86E0-C221-DFC47BB3612C}"/>
              </a:ext>
            </a:extLst>
          </p:cNvPr>
          <p:cNvSpPr txBox="1"/>
          <p:nvPr/>
        </p:nvSpPr>
        <p:spPr>
          <a:xfrm>
            <a:off x="0" y="6172200"/>
            <a:ext cx="2328109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523 ZPO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944180" y="3319206"/>
            <a:ext cx="42233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Rücknahme</a:t>
            </a:r>
          </a:p>
        </p:txBody>
      </p:sp>
      <p:sp>
        <p:nvSpPr>
          <p:cNvPr id="5" name="AutoShape 5"/>
          <p:cNvSpPr/>
          <p:nvPr/>
        </p:nvSpPr>
        <p:spPr>
          <a:xfrm>
            <a:off x="108" y="3622949"/>
            <a:ext cx="3699318" cy="1269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6" name="AutoShape 6"/>
          <p:cNvSpPr/>
          <p:nvPr/>
        </p:nvSpPr>
        <p:spPr>
          <a:xfrm>
            <a:off x="6396819" y="3678533"/>
            <a:ext cx="214284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7897503" y="2011106"/>
            <a:ext cx="2376297" cy="2743200"/>
          </a:xfrm>
          <a:custGeom>
            <a:avLst/>
            <a:gdLst/>
            <a:ahLst/>
            <a:cxnLst/>
            <a:rect l="l" t="t" r="r" b="b"/>
            <a:pathLst>
              <a:path w="3564445" h="4114800">
                <a:moveTo>
                  <a:pt x="0" y="0"/>
                </a:moveTo>
                <a:lnTo>
                  <a:pt x="3564446" y="0"/>
                </a:lnTo>
                <a:lnTo>
                  <a:pt x="35644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Freeform 8"/>
          <p:cNvSpPr/>
          <p:nvPr/>
        </p:nvSpPr>
        <p:spPr>
          <a:xfrm>
            <a:off x="2258858" y="5113222"/>
            <a:ext cx="3837142" cy="786614"/>
          </a:xfrm>
          <a:custGeom>
            <a:avLst/>
            <a:gdLst/>
            <a:ahLst/>
            <a:cxnLst/>
            <a:rect l="l" t="t" r="r" b="b"/>
            <a:pathLst>
              <a:path w="5755713" h="1179921">
                <a:moveTo>
                  <a:pt x="0" y="0"/>
                </a:moveTo>
                <a:lnTo>
                  <a:pt x="5755713" y="0"/>
                </a:lnTo>
                <a:lnTo>
                  <a:pt x="5755713" y="1179921"/>
                </a:lnTo>
                <a:lnTo>
                  <a:pt x="0" y="11799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TextBox 9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Rücknahme</a:t>
            </a:r>
          </a:p>
        </p:txBody>
      </p:sp>
      <p:sp>
        <p:nvSpPr>
          <p:cNvPr id="11" name="TextBox 11"/>
          <p:cNvSpPr txBox="1"/>
          <p:nvPr/>
        </p:nvSpPr>
        <p:spPr>
          <a:xfrm rot="1310024">
            <a:off x="6029250" y="2253972"/>
            <a:ext cx="237629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Urteil</a:t>
            </a:r>
          </a:p>
        </p:txBody>
      </p:sp>
      <p:sp>
        <p:nvSpPr>
          <p:cNvPr id="12" name="Freeform 12"/>
          <p:cNvSpPr/>
          <p:nvPr/>
        </p:nvSpPr>
        <p:spPr>
          <a:xfrm>
            <a:off x="5978932" y="5014595"/>
            <a:ext cx="3837142" cy="786614"/>
          </a:xfrm>
          <a:custGeom>
            <a:avLst/>
            <a:gdLst/>
            <a:ahLst/>
            <a:cxnLst/>
            <a:rect l="l" t="t" r="r" b="b"/>
            <a:pathLst>
              <a:path w="5755713" h="1179921">
                <a:moveTo>
                  <a:pt x="0" y="0"/>
                </a:moveTo>
                <a:lnTo>
                  <a:pt x="5755713" y="0"/>
                </a:lnTo>
                <a:lnTo>
                  <a:pt x="5755713" y="1179922"/>
                </a:lnTo>
                <a:lnTo>
                  <a:pt x="0" y="1179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3" name="TextBox 13"/>
          <p:cNvSpPr txBox="1"/>
          <p:nvPr/>
        </p:nvSpPr>
        <p:spPr>
          <a:xfrm>
            <a:off x="-53089" y="5122606"/>
            <a:ext cx="121233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Berufungskläger = Kostenschuldner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FDA9092E-04EC-48E5-CEA2-476333425C8D}"/>
              </a:ext>
            </a:extLst>
          </p:cNvPr>
          <p:cNvSpPr txBox="1"/>
          <p:nvPr/>
        </p:nvSpPr>
        <p:spPr>
          <a:xfrm>
            <a:off x="-132160" y="6211755"/>
            <a:ext cx="2685123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516 ZPO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Berufungsrücknahme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194278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54000" y="3238770"/>
            <a:ext cx="5931244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Sollstellungsbestätigung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Berufungsbegründung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194278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Empfangsbekenntnis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Berufungserwiderung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194278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Empfangsbekenntnis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Fristablauf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194278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800" y="2723679"/>
            <a:ext cx="5384800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Empfangsbekenntnis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Sollstellungsbestätigung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2976033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6230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2958785"/>
            <a:ext cx="576862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Berufungsbegründung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75734" y="2194278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5892710" y="1998440"/>
            <a:ext cx="452086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7/26, 12/26,</a:t>
            </a:r>
          </a:p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5/26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2976033"/>
            <a:ext cx="617502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beim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AG: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Berufungsinstanz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210223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5/26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77489" y="3010881"/>
            <a:ext cx="566702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Sollstellungsbestätigung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3981781" y="2630039"/>
            <a:ext cx="4228439" cy="2743200"/>
          </a:xfrm>
          <a:custGeom>
            <a:avLst/>
            <a:gdLst/>
            <a:ahLst/>
            <a:cxnLst/>
            <a:rect l="l" t="t" r="r" b="b"/>
            <a:pathLst>
              <a:path w="6342659" h="4114800">
                <a:moveTo>
                  <a:pt x="0" y="0"/>
                </a:moveTo>
                <a:lnTo>
                  <a:pt x="6342658" y="0"/>
                </a:lnTo>
                <a:lnTo>
                  <a:pt x="63426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 rot="5400000">
            <a:off x="5863032" y="3356757"/>
            <a:ext cx="3439380" cy="1289767"/>
          </a:xfrm>
          <a:custGeom>
            <a:avLst/>
            <a:gdLst/>
            <a:ahLst/>
            <a:cxnLst/>
            <a:rect l="l" t="t" r="r" b="b"/>
            <a:pathLst>
              <a:path w="5159070" h="1934651">
                <a:moveTo>
                  <a:pt x="0" y="0"/>
                </a:moveTo>
                <a:lnTo>
                  <a:pt x="5159069" y="0"/>
                </a:lnTo>
                <a:lnTo>
                  <a:pt x="5159069" y="1934651"/>
                </a:lnTo>
                <a:lnTo>
                  <a:pt x="0" y="19346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03329" y="751676"/>
            <a:ext cx="62485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 Verhandlung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93581" y="1723796"/>
            <a:ext cx="52048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Vorsitzender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6172" y="2693230"/>
            <a:ext cx="51498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Beisitzer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07075" y="2859617"/>
            <a:ext cx="51498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Beisitzer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96208" y="3924300"/>
            <a:ext cx="705544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Bericht-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erstatter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66267" y="2090101"/>
            <a:ext cx="3937063" cy="2957719"/>
          </a:xfrm>
          <a:custGeom>
            <a:avLst/>
            <a:gdLst/>
            <a:ahLst/>
            <a:cxnLst/>
            <a:rect l="l" t="t" r="r" b="b"/>
            <a:pathLst>
              <a:path w="5905594" h="4436578">
                <a:moveTo>
                  <a:pt x="0" y="0"/>
                </a:moveTo>
                <a:lnTo>
                  <a:pt x="5905594" y="0"/>
                </a:lnTo>
                <a:lnTo>
                  <a:pt x="5905594" y="4436577"/>
                </a:lnTo>
                <a:lnTo>
                  <a:pt x="0" y="443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5" name="Group 5"/>
          <p:cNvGrpSpPr/>
          <p:nvPr/>
        </p:nvGrpSpPr>
        <p:grpSpPr>
          <a:xfrm>
            <a:off x="6096000" y="2103147"/>
            <a:ext cx="3933341" cy="841416"/>
            <a:chOff x="0" y="0"/>
            <a:chExt cx="914066" cy="1955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4066" cy="195536"/>
            </a:xfrm>
            <a:custGeom>
              <a:avLst/>
              <a:gdLst/>
              <a:ahLst/>
              <a:cxnLst/>
              <a:rect l="l" t="t" r="r" b="b"/>
              <a:pathLst>
                <a:path w="914066" h="195536">
                  <a:moveTo>
                    <a:pt x="0" y="0"/>
                  </a:moveTo>
                  <a:lnTo>
                    <a:pt x="914066" y="0"/>
                  </a:lnTo>
                  <a:lnTo>
                    <a:pt x="914066" y="195536"/>
                  </a:lnTo>
                  <a:lnTo>
                    <a:pt x="0" y="195536"/>
                  </a:ln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7364" y="3598614"/>
            <a:ext cx="3933341" cy="770821"/>
            <a:chOff x="0" y="0"/>
            <a:chExt cx="914066" cy="17913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4066" cy="179131"/>
            </a:xfrm>
            <a:custGeom>
              <a:avLst/>
              <a:gdLst/>
              <a:ahLst/>
              <a:cxnLst/>
              <a:rect l="l" t="t" r="r" b="b"/>
              <a:pathLst>
                <a:path w="914066" h="179131">
                  <a:moveTo>
                    <a:pt x="0" y="0"/>
                  </a:moveTo>
                  <a:lnTo>
                    <a:pt x="914066" y="0"/>
                  </a:lnTo>
                  <a:lnTo>
                    <a:pt x="914066" y="179131"/>
                  </a:lnTo>
                  <a:lnTo>
                    <a:pt x="0" y="179131"/>
                  </a:ln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75786" y="3052503"/>
            <a:ext cx="376497" cy="37649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58800" y="0"/>
                  </a:moveTo>
                  <a:lnTo>
                    <a:pt x="254000" y="0"/>
                  </a:lnTo>
                  <a:lnTo>
                    <a:pt x="254000" y="254000"/>
                  </a:lnTo>
                  <a:lnTo>
                    <a:pt x="0" y="254000"/>
                  </a:lnTo>
                  <a:lnTo>
                    <a:pt x="0" y="558800"/>
                  </a:lnTo>
                  <a:lnTo>
                    <a:pt x="254000" y="558800"/>
                  </a:lnTo>
                  <a:lnTo>
                    <a:pt x="254000" y="812800"/>
                  </a:lnTo>
                  <a:lnTo>
                    <a:pt x="558800" y="812800"/>
                  </a:lnTo>
                  <a:lnTo>
                    <a:pt x="558800" y="558800"/>
                  </a:lnTo>
                  <a:lnTo>
                    <a:pt x="812800" y="558800"/>
                  </a:lnTo>
                  <a:lnTo>
                    <a:pt x="812800" y="254000"/>
                  </a:lnTo>
                  <a:lnTo>
                    <a:pt x="558800" y="254000"/>
                  </a:lnTo>
                  <a:lnTo>
                    <a:pt x="558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0500" y="152400"/>
              <a:ext cx="431800" cy="469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03329" y="751676"/>
            <a:ext cx="62485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 Verhandlung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95381" y="2207414"/>
            <a:ext cx="613457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Beweiserhebung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8419" y="5420784"/>
            <a:ext cx="1145788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II.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Instanz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legt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festgestellten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Tatsachen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Instanz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Tatsachen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96745" y="3757364"/>
            <a:ext cx="613457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</a:p>
        </p:txBody>
      </p:sp>
      <p:sp>
        <p:nvSpPr>
          <p:cNvPr id="17" name="AutoShape 17"/>
          <p:cNvSpPr/>
          <p:nvPr/>
        </p:nvSpPr>
        <p:spPr>
          <a:xfrm flipH="1">
            <a:off x="8062671" y="4369435"/>
            <a:ext cx="1363" cy="89110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1897773"/>
            <a:ext cx="4417529" cy="2391809"/>
            <a:chOff x="0" y="0"/>
            <a:chExt cx="8835059" cy="4783617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835059" cy="4783617"/>
            </a:xfrm>
            <a:prstGeom prst="rect">
              <a:avLst/>
            </a:prstGeom>
            <a:solidFill>
              <a:srgbClr val="552F24"/>
            </a:solidFill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82585" y="1897773"/>
            <a:ext cx="6223615" cy="2391809"/>
            <a:chOff x="0" y="0"/>
            <a:chExt cx="1446301" cy="5558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46301" cy="555831"/>
            </a:xfrm>
            <a:custGeom>
              <a:avLst/>
              <a:gdLst/>
              <a:ahLst/>
              <a:cxnLst/>
              <a:rect l="l" t="t" r="r" b="b"/>
              <a:pathLst>
                <a:path w="1446301" h="555831">
                  <a:moveTo>
                    <a:pt x="0" y="0"/>
                  </a:moveTo>
                  <a:lnTo>
                    <a:pt x="1446301" y="0"/>
                  </a:lnTo>
                  <a:lnTo>
                    <a:pt x="1446301" y="555831"/>
                  </a:lnTo>
                  <a:lnTo>
                    <a:pt x="0" y="555831"/>
                  </a:ln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8212" y="751676"/>
            <a:ext cx="1096072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Beendigung des Verfahrens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868914" y="2417508"/>
            <a:ext cx="752695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Entscheidung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 der Sache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selbst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47734" y="2185733"/>
            <a:ext cx="11093316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Aufhebung des Urteils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und Zurückverweisung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 die erste Instanz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zur erneuten Entscheidung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85800" y="4554622"/>
            <a:ext cx="10820400" cy="1123605"/>
            <a:chOff x="0" y="0"/>
            <a:chExt cx="21640800" cy="2247211"/>
          </a:xfrm>
        </p:grpSpPr>
        <p:sp>
          <p:nvSpPr>
            <p:cNvPr id="13" name="AutoShape 13"/>
            <p:cNvSpPr/>
            <p:nvPr/>
          </p:nvSpPr>
          <p:spPr>
            <a:xfrm>
              <a:off x="0" y="0"/>
              <a:ext cx="21640800" cy="2247211"/>
            </a:xfrm>
            <a:prstGeom prst="rect">
              <a:avLst/>
            </a:prstGeom>
            <a:solidFill>
              <a:srgbClr val="552F24"/>
            </a:solid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85312" y="4895233"/>
            <a:ext cx="1102137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Berufungsrücknahme, Vergleich, VU, AU ...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1" y="2189618"/>
            <a:ext cx="534447" cy="468371"/>
          </a:xfrm>
          <a:custGeom>
            <a:avLst/>
            <a:gdLst/>
            <a:ahLst/>
            <a:cxnLst/>
            <a:rect l="l" t="t" r="r" b="b"/>
            <a:pathLst>
              <a:path w="801671" h="702556">
                <a:moveTo>
                  <a:pt x="0" y="0"/>
                </a:moveTo>
                <a:lnTo>
                  <a:pt x="801671" y="0"/>
                </a:lnTo>
                <a:lnTo>
                  <a:pt x="801671" y="702556"/>
                </a:lnTo>
                <a:lnTo>
                  <a:pt x="0" y="702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Berufung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03329" y="751676"/>
            <a:ext cx="62485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29889" y="2088606"/>
            <a:ext cx="1142380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 Tatbestand und Entscheidungsgründe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29889" y="2963259"/>
            <a:ext cx="1711844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Bezugnahme auf die tatsächlichen Feststellungen </a:t>
            </a:r>
          </a:p>
          <a:p>
            <a:pPr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angefochtenen Urteil mit Darstellung etwaiger </a:t>
            </a:r>
          </a:p>
          <a:p>
            <a:pPr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Änderungen oder Ergänzungen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29889" y="4669292"/>
            <a:ext cx="108204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 kurze Begründung für die Abänderung, Aufhebung oder Bestätigung der angefochtenen Entscheidung</a:t>
            </a:r>
          </a:p>
        </p:txBody>
      </p:sp>
      <p:sp>
        <p:nvSpPr>
          <p:cNvPr id="10" name="Freeform 10"/>
          <p:cNvSpPr/>
          <p:nvPr/>
        </p:nvSpPr>
        <p:spPr>
          <a:xfrm>
            <a:off x="685801" y="2931509"/>
            <a:ext cx="534447" cy="468371"/>
          </a:xfrm>
          <a:custGeom>
            <a:avLst/>
            <a:gdLst/>
            <a:ahLst/>
            <a:cxnLst/>
            <a:rect l="l" t="t" r="r" b="b"/>
            <a:pathLst>
              <a:path w="801671" h="702556">
                <a:moveTo>
                  <a:pt x="0" y="0"/>
                </a:moveTo>
                <a:lnTo>
                  <a:pt x="801671" y="0"/>
                </a:lnTo>
                <a:lnTo>
                  <a:pt x="801671" y="702556"/>
                </a:lnTo>
                <a:lnTo>
                  <a:pt x="0" y="702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Freeform 11"/>
          <p:cNvSpPr/>
          <p:nvPr/>
        </p:nvSpPr>
        <p:spPr>
          <a:xfrm>
            <a:off x="685801" y="4637542"/>
            <a:ext cx="534447" cy="468371"/>
          </a:xfrm>
          <a:custGeom>
            <a:avLst/>
            <a:gdLst/>
            <a:ahLst/>
            <a:cxnLst/>
            <a:rect l="l" t="t" r="r" b="b"/>
            <a:pathLst>
              <a:path w="801671" h="702556">
                <a:moveTo>
                  <a:pt x="0" y="0"/>
                </a:moveTo>
                <a:lnTo>
                  <a:pt x="801671" y="0"/>
                </a:lnTo>
                <a:lnTo>
                  <a:pt x="801671" y="702556"/>
                </a:lnTo>
                <a:lnTo>
                  <a:pt x="0" y="702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663533" y="2795336"/>
            <a:ext cx="1994312" cy="1927004"/>
          </a:xfrm>
          <a:custGeom>
            <a:avLst/>
            <a:gdLst/>
            <a:ahLst/>
            <a:cxnLst/>
            <a:rect l="l" t="t" r="r" b="b"/>
            <a:pathLst>
              <a:path w="2991468" h="2890506">
                <a:moveTo>
                  <a:pt x="0" y="0"/>
                </a:moveTo>
                <a:lnTo>
                  <a:pt x="2991467" y="0"/>
                </a:lnTo>
                <a:lnTo>
                  <a:pt x="2991467" y="2890506"/>
                </a:lnTo>
                <a:lnTo>
                  <a:pt x="0" y="2890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8754605" y="2818878"/>
            <a:ext cx="1647589" cy="1927004"/>
          </a:xfrm>
          <a:custGeom>
            <a:avLst/>
            <a:gdLst/>
            <a:ahLst/>
            <a:cxnLst/>
            <a:rect l="l" t="t" r="r" b="b"/>
            <a:pathLst>
              <a:path w="2471383" h="2890506">
                <a:moveTo>
                  <a:pt x="0" y="0"/>
                </a:moveTo>
                <a:lnTo>
                  <a:pt x="2471382" y="0"/>
                </a:lnTo>
                <a:lnTo>
                  <a:pt x="2471382" y="2890506"/>
                </a:lnTo>
                <a:lnTo>
                  <a:pt x="0" y="28905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Anschlussberufung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69166" y="4848109"/>
            <a:ext cx="2780400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Anschluss-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96695" y="1971496"/>
            <a:ext cx="47986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9" name="AutoShape 9"/>
          <p:cNvSpPr/>
          <p:nvPr/>
        </p:nvSpPr>
        <p:spPr>
          <a:xfrm flipH="1" flipV="1">
            <a:off x="2660689" y="2287938"/>
            <a:ext cx="3597" cy="42057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2646817" y="2287938"/>
            <a:ext cx="234517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7200008" y="2287938"/>
            <a:ext cx="239226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>
            <a:off x="9578399" y="2287938"/>
            <a:ext cx="0" cy="46662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 flipH="1" flipV="1">
            <a:off x="9604970" y="4883681"/>
            <a:ext cx="3597" cy="43327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7344946" y="5304251"/>
            <a:ext cx="226362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2660689" y="5304251"/>
            <a:ext cx="213590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 flipV="1">
            <a:off x="2664285" y="4883681"/>
            <a:ext cx="0" cy="43327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E301F9E2-D8E7-D711-E96A-FE4816EDE38F}"/>
              </a:ext>
            </a:extLst>
          </p:cNvPr>
          <p:cNvSpPr txBox="1"/>
          <p:nvPr/>
        </p:nvSpPr>
        <p:spPr>
          <a:xfrm>
            <a:off x="178053" y="6270625"/>
            <a:ext cx="2468764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524 I ZPO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1646" y="2965139"/>
            <a:ext cx="2631638" cy="263163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Anschlussberufung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65318" y="1802925"/>
            <a:ext cx="84613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 möglich, wenn: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84784" y="3455146"/>
            <a:ext cx="2276265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Berufungs</a:t>
            </a: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>
              <a:lnSpc>
                <a:spcPts val="3520"/>
              </a:lnSpc>
            </a:pPr>
            <a:r>
              <a:rPr lang="en-US" sz="32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summe</a:t>
            </a: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520"/>
              </a:lnSpc>
            </a:pP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&lt; 1.000,00 €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533259" y="2788297"/>
            <a:ext cx="2631638" cy="263163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830919" y="3578662"/>
            <a:ext cx="4036318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Ablauf</a:t>
            </a: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b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2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Berufungs</a:t>
            </a: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>
              <a:lnSpc>
                <a:spcPts val="3520"/>
              </a:lnSpc>
            </a:pPr>
            <a:r>
              <a:rPr lang="en-US" sz="32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  <a:r>
              <a:rPr lang="en-US" sz="32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780182" y="3540562"/>
            <a:ext cx="2631638" cy="263163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077842" y="4112794"/>
            <a:ext cx="4036318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Verzicht </a:t>
            </a:r>
          </a:p>
          <a:p>
            <a:pPr algn="ctr">
              <a:lnSpc>
                <a:spcPts val="3520"/>
              </a:lnSpc>
            </a:pPr>
            <a:r>
              <a:rPr lang="en-US" sz="3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auf </a:t>
            </a:r>
          </a:p>
          <a:p>
            <a:pPr algn="ctr">
              <a:lnSpc>
                <a:spcPts val="3520"/>
              </a:lnSpc>
            </a:pPr>
            <a:r>
              <a:rPr lang="en-US" sz="3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Berufung 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096000" y="2525946"/>
            <a:ext cx="36337" cy="903054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 flipH="1">
            <a:off x="3732440" y="2525946"/>
            <a:ext cx="2363560" cy="82883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>
            <a:off x="6096000" y="2525946"/>
            <a:ext cx="2547569" cy="859518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A1EDE504-D67D-69BA-5415-7558908D395D}"/>
              </a:ext>
            </a:extLst>
          </p:cNvPr>
          <p:cNvSpPr txBox="1"/>
          <p:nvPr/>
        </p:nvSpPr>
        <p:spPr>
          <a:xfrm>
            <a:off x="0" y="6209610"/>
            <a:ext cx="3969089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511, 525 II ZPO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1918758"/>
            <a:ext cx="3218596" cy="4032251"/>
          </a:xfrm>
          <a:custGeom>
            <a:avLst/>
            <a:gdLst/>
            <a:ahLst/>
            <a:cxnLst/>
            <a:rect l="l" t="t" r="r" b="b"/>
            <a:pathLst>
              <a:path w="4827894" h="6048376">
                <a:moveTo>
                  <a:pt x="0" y="0"/>
                </a:moveTo>
                <a:lnTo>
                  <a:pt x="4827894" y="0"/>
                </a:lnTo>
                <a:lnTo>
                  <a:pt x="4827894" y="6048376"/>
                </a:lnTo>
                <a:lnTo>
                  <a:pt x="0" y="60483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80" b="-50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-1033209" y="2523326"/>
            <a:ext cx="653374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Anschluss-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berufungsschrift </a:t>
            </a:r>
          </a:p>
        </p:txBody>
      </p:sp>
      <p:sp>
        <p:nvSpPr>
          <p:cNvPr id="6" name="AutoShape 6"/>
          <p:cNvSpPr/>
          <p:nvPr/>
        </p:nvSpPr>
        <p:spPr>
          <a:xfrm>
            <a:off x="4276569" y="2497926"/>
            <a:ext cx="6394098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7" name="Group 7"/>
          <p:cNvGrpSpPr/>
          <p:nvPr/>
        </p:nvGrpSpPr>
        <p:grpSpPr>
          <a:xfrm>
            <a:off x="10670667" y="1918758"/>
            <a:ext cx="172641" cy="2057400"/>
            <a:chOff x="0" y="0"/>
            <a:chExt cx="68204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204" cy="812800"/>
            </a:xfrm>
            <a:custGeom>
              <a:avLst/>
              <a:gdLst/>
              <a:ahLst/>
              <a:cxnLst/>
              <a:rect l="l" t="t" r="r" b="b"/>
              <a:pathLst>
                <a:path w="68204" h="812800">
                  <a:moveTo>
                    <a:pt x="0" y="0"/>
                  </a:moveTo>
                  <a:lnTo>
                    <a:pt x="68204" y="0"/>
                  </a:lnTo>
                  <a:lnTo>
                    <a:pt x="6820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E0000"/>
            </a:soli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68204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196550" y="3934884"/>
            <a:ext cx="4543381" cy="2016125"/>
          </a:xfrm>
          <a:custGeom>
            <a:avLst/>
            <a:gdLst/>
            <a:ahLst/>
            <a:cxnLst/>
            <a:rect l="l" t="t" r="r" b="b"/>
            <a:pathLst>
              <a:path w="6815071" h="3024188">
                <a:moveTo>
                  <a:pt x="0" y="0"/>
                </a:moveTo>
                <a:lnTo>
                  <a:pt x="6815071" y="0"/>
                </a:lnTo>
                <a:lnTo>
                  <a:pt x="6815071" y="3024188"/>
                </a:lnTo>
                <a:lnTo>
                  <a:pt x="0" y="30241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Anschlussberufung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 und wann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23284" y="3618442"/>
            <a:ext cx="22076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+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820944" y="4347633"/>
            <a:ext cx="658121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14283" y="2744259"/>
            <a:ext cx="526613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bis zur gesetzten Frist zur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Berufungserwiderung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85800" y="2636606"/>
            <a:ext cx="5622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zurückgenommen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88594" y="2636606"/>
            <a:ext cx="381481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verworfen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04306" y="2636926"/>
            <a:ext cx="64111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zurückgewiesen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07731" y="1649374"/>
            <a:ext cx="45765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 </a:t>
            </a:r>
          </a:p>
        </p:txBody>
      </p:sp>
      <p:sp>
        <p:nvSpPr>
          <p:cNvPr id="8" name="AutoShape 8"/>
          <p:cNvSpPr/>
          <p:nvPr/>
        </p:nvSpPr>
        <p:spPr>
          <a:xfrm>
            <a:off x="7296397" y="1965815"/>
            <a:ext cx="246586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9752984" y="1966136"/>
            <a:ext cx="18545" cy="73429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6096000" y="2218757"/>
            <a:ext cx="0" cy="53189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 flipV="1">
            <a:off x="2297908" y="1965815"/>
            <a:ext cx="265763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>
            <a:off x="2308069" y="1965815"/>
            <a:ext cx="0" cy="7176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Freeform 13"/>
          <p:cNvSpPr/>
          <p:nvPr/>
        </p:nvSpPr>
        <p:spPr>
          <a:xfrm>
            <a:off x="3657600" y="4905295"/>
            <a:ext cx="4876800" cy="591312"/>
          </a:xfrm>
          <a:custGeom>
            <a:avLst/>
            <a:gdLst/>
            <a:ahLst/>
            <a:cxnLst/>
            <a:rect l="l" t="t" r="r" b="b"/>
            <a:pathLst>
              <a:path w="7315200" h="886968">
                <a:moveTo>
                  <a:pt x="0" y="0"/>
                </a:moveTo>
                <a:lnTo>
                  <a:pt x="7315200" y="0"/>
                </a:lnTo>
                <a:lnTo>
                  <a:pt x="7315200" y="886968"/>
                </a:lnTo>
                <a:lnTo>
                  <a:pt x="0" y="886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2297908" y="3429000"/>
            <a:ext cx="3798092" cy="1181027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6096000" y="3429000"/>
            <a:ext cx="0" cy="1181027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 flipH="1">
            <a:off x="6096000" y="3429000"/>
            <a:ext cx="3656984" cy="1181027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Freeform 17"/>
          <p:cNvSpPr/>
          <p:nvPr/>
        </p:nvSpPr>
        <p:spPr>
          <a:xfrm>
            <a:off x="1317088" y="4125007"/>
            <a:ext cx="1981962" cy="2743200"/>
          </a:xfrm>
          <a:custGeom>
            <a:avLst/>
            <a:gdLst/>
            <a:ahLst/>
            <a:cxnLst/>
            <a:rect l="l" t="t" r="r" b="b"/>
            <a:pathLst>
              <a:path w="2972943" h="4114800">
                <a:moveTo>
                  <a:pt x="0" y="0"/>
                </a:moveTo>
                <a:lnTo>
                  <a:pt x="2972943" y="0"/>
                </a:lnTo>
                <a:lnTo>
                  <a:pt x="297294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8" name="TextBox 18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Anschlussberufung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49942" y="4763912"/>
            <a:ext cx="60921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Anschlussberufung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2913010" y="2647608"/>
            <a:ext cx="6365981" cy="2730164"/>
          </a:xfrm>
          <a:custGeom>
            <a:avLst/>
            <a:gdLst/>
            <a:ahLst/>
            <a:cxnLst/>
            <a:rect l="l" t="t" r="r" b="b"/>
            <a:pathLst>
              <a:path w="9548971" h="4095246">
                <a:moveTo>
                  <a:pt x="0" y="0"/>
                </a:moveTo>
                <a:lnTo>
                  <a:pt x="9548970" y="0"/>
                </a:lnTo>
                <a:lnTo>
                  <a:pt x="9548970" y="4095246"/>
                </a:lnTo>
                <a:lnTo>
                  <a:pt x="0" y="40952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876" t="-494" r="-11806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2013755" y="2661001"/>
            <a:ext cx="713699" cy="900094"/>
          </a:xfrm>
          <a:custGeom>
            <a:avLst/>
            <a:gdLst/>
            <a:ahLst/>
            <a:cxnLst/>
            <a:rect l="l" t="t" r="r" b="b"/>
            <a:pathLst>
              <a:path w="1070549" h="1350141">
                <a:moveTo>
                  <a:pt x="0" y="0"/>
                </a:moveTo>
                <a:lnTo>
                  <a:pt x="1070549" y="0"/>
                </a:lnTo>
                <a:lnTo>
                  <a:pt x="1070549" y="1350141"/>
                </a:lnTo>
                <a:lnTo>
                  <a:pt x="0" y="1350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Revision, §§ 542 ff. ZPO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1876002"/>
            <a:ext cx="1093497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./. Endurteile der Berufungsinstanz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33548" y="5713346"/>
            <a:ext cx="1037265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52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neue Tatsacheninstanz</a:t>
            </a:r>
          </a:p>
        </p:txBody>
      </p:sp>
      <p:sp>
        <p:nvSpPr>
          <p:cNvPr id="9" name="Freeform 9"/>
          <p:cNvSpPr/>
          <p:nvPr/>
        </p:nvSpPr>
        <p:spPr>
          <a:xfrm flipH="1" flipV="1">
            <a:off x="9547303" y="4515841"/>
            <a:ext cx="683440" cy="861931"/>
          </a:xfrm>
          <a:custGeom>
            <a:avLst/>
            <a:gdLst/>
            <a:ahLst/>
            <a:cxnLst/>
            <a:rect l="l" t="t" r="r" b="b"/>
            <a:pathLst>
              <a:path w="1025160" h="1292897">
                <a:moveTo>
                  <a:pt x="1025160" y="1292897"/>
                </a:moveTo>
                <a:lnTo>
                  <a:pt x="0" y="1292897"/>
                </a:lnTo>
                <a:lnTo>
                  <a:pt x="0" y="0"/>
                </a:lnTo>
                <a:lnTo>
                  <a:pt x="1025160" y="0"/>
                </a:lnTo>
                <a:lnTo>
                  <a:pt x="1025160" y="129289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92581" y="5551632"/>
            <a:ext cx="544085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Einheitlichkeit </a:t>
            </a:r>
          </a:p>
          <a:p>
            <a:pPr algn="ctr">
              <a:lnSpc>
                <a:spcPts val="2933"/>
              </a:lnSpc>
            </a:pPr>
            <a:r>
              <a:rPr lang="en-US" sz="2667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der Rechtsprechung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335354"/>
            <a:ext cx="10820400" cy="3192018"/>
          </a:xfrm>
          <a:custGeom>
            <a:avLst/>
            <a:gdLst/>
            <a:ahLst/>
            <a:cxnLst/>
            <a:rect l="l" t="t" r="r" b="b"/>
            <a:pathLst>
              <a:path w="16230600" h="4788027">
                <a:moveTo>
                  <a:pt x="0" y="0"/>
                </a:moveTo>
                <a:lnTo>
                  <a:pt x="16230600" y="0"/>
                </a:lnTo>
                <a:lnTo>
                  <a:pt x="16230600" y="4788027"/>
                </a:lnTo>
                <a:lnTo>
                  <a:pt x="0" y="47880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800" y="3993379"/>
            <a:ext cx="108204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Einheitlichkeit der Rechtssprechung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415777" y="1898676"/>
            <a:ext cx="3413477" cy="4273524"/>
          </a:xfrm>
          <a:custGeom>
            <a:avLst/>
            <a:gdLst/>
            <a:ahLst/>
            <a:cxnLst/>
            <a:rect l="l" t="t" r="r" b="b"/>
            <a:pathLst>
              <a:path w="5120216" h="6410286">
                <a:moveTo>
                  <a:pt x="0" y="0"/>
                </a:moveTo>
                <a:lnTo>
                  <a:pt x="5120216" y="0"/>
                </a:lnTo>
                <a:lnTo>
                  <a:pt x="5120216" y="6410286"/>
                </a:lnTo>
                <a:lnTo>
                  <a:pt x="0" y="6410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2859003" y="2176283"/>
            <a:ext cx="527025" cy="821872"/>
          </a:xfrm>
          <a:custGeom>
            <a:avLst/>
            <a:gdLst/>
            <a:ahLst/>
            <a:cxnLst/>
            <a:rect l="l" t="t" r="r" b="b"/>
            <a:pathLst>
              <a:path w="790538" h="1232808">
                <a:moveTo>
                  <a:pt x="0" y="0"/>
                </a:moveTo>
                <a:lnTo>
                  <a:pt x="790538" y="0"/>
                </a:lnTo>
                <a:lnTo>
                  <a:pt x="790538" y="1232809"/>
                </a:lnTo>
                <a:lnTo>
                  <a:pt x="0" y="1232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2266568" y="3597436"/>
            <a:ext cx="1711895" cy="1306746"/>
          </a:xfrm>
          <a:custGeom>
            <a:avLst/>
            <a:gdLst/>
            <a:ahLst/>
            <a:cxnLst/>
            <a:rect l="l" t="t" r="r" b="b"/>
            <a:pathLst>
              <a:path w="2567842" h="1960119">
                <a:moveTo>
                  <a:pt x="0" y="0"/>
                </a:moveTo>
                <a:lnTo>
                  <a:pt x="2567842" y="0"/>
                </a:lnTo>
                <a:lnTo>
                  <a:pt x="2567842" y="1960119"/>
                </a:lnTo>
                <a:lnTo>
                  <a:pt x="0" y="1960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Statthaftigkeit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00067" y="3083509"/>
            <a:ext cx="844897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5277" y="5128210"/>
            <a:ext cx="5594479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Revision wird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zugelassen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68748" y="2530368"/>
            <a:ext cx="9537452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Nicht-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zulassungs-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</a:p>
        </p:txBody>
      </p:sp>
      <p:sp>
        <p:nvSpPr>
          <p:cNvPr id="12" name="Freeform 12"/>
          <p:cNvSpPr/>
          <p:nvPr/>
        </p:nvSpPr>
        <p:spPr>
          <a:xfrm>
            <a:off x="5148192" y="1898676"/>
            <a:ext cx="3413477" cy="4273524"/>
          </a:xfrm>
          <a:custGeom>
            <a:avLst/>
            <a:gdLst/>
            <a:ahLst/>
            <a:cxnLst/>
            <a:rect l="l" t="t" r="r" b="b"/>
            <a:pathLst>
              <a:path w="5120216" h="6410286">
                <a:moveTo>
                  <a:pt x="0" y="0"/>
                </a:moveTo>
                <a:lnTo>
                  <a:pt x="5120216" y="0"/>
                </a:lnTo>
                <a:lnTo>
                  <a:pt x="5120216" y="6410286"/>
                </a:lnTo>
                <a:lnTo>
                  <a:pt x="0" y="6410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3" name="Freeform 13"/>
          <p:cNvSpPr/>
          <p:nvPr/>
        </p:nvSpPr>
        <p:spPr>
          <a:xfrm>
            <a:off x="6591418" y="2176283"/>
            <a:ext cx="527025" cy="821872"/>
          </a:xfrm>
          <a:custGeom>
            <a:avLst/>
            <a:gdLst/>
            <a:ahLst/>
            <a:cxnLst/>
            <a:rect l="l" t="t" r="r" b="b"/>
            <a:pathLst>
              <a:path w="790538" h="1232808">
                <a:moveTo>
                  <a:pt x="0" y="0"/>
                </a:moveTo>
                <a:lnTo>
                  <a:pt x="790538" y="0"/>
                </a:lnTo>
                <a:lnTo>
                  <a:pt x="790538" y="1232809"/>
                </a:lnTo>
                <a:lnTo>
                  <a:pt x="0" y="1232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4" name="TextBox 14"/>
          <p:cNvSpPr txBox="1"/>
          <p:nvPr/>
        </p:nvSpPr>
        <p:spPr>
          <a:xfrm>
            <a:off x="6432482" y="3083509"/>
            <a:ext cx="844897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 </a:t>
            </a:r>
          </a:p>
        </p:txBody>
      </p:sp>
      <p:sp>
        <p:nvSpPr>
          <p:cNvPr id="15" name="Freeform 15"/>
          <p:cNvSpPr/>
          <p:nvPr/>
        </p:nvSpPr>
        <p:spPr>
          <a:xfrm>
            <a:off x="6096000" y="3597436"/>
            <a:ext cx="1711895" cy="1306746"/>
          </a:xfrm>
          <a:custGeom>
            <a:avLst/>
            <a:gdLst/>
            <a:ahLst/>
            <a:cxnLst/>
            <a:rect l="l" t="t" r="r" b="b"/>
            <a:pathLst>
              <a:path w="2567842" h="1960119">
                <a:moveTo>
                  <a:pt x="0" y="0"/>
                </a:moveTo>
                <a:lnTo>
                  <a:pt x="2567842" y="0"/>
                </a:lnTo>
                <a:lnTo>
                  <a:pt x="2567842" y="1960119"/>
                </a:lnTo>
                <a:lnTo>
                  <a:pt x="0" y="1960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6" name="TextBox 16"/>
          <p:cNvSpPr txBox="1"/>
          <p:nvPr/>
        </p:nvSpPr>
        <p:spPr>
          <a:xfrm>
            <a:off x="4057692" y="5128210"/>
            <a:ext cx="5594479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Revision wird </a:t>
            </a:r>
          </a:p>
          <a:p>
            <a:pPr algn="ctr">
              <a:lnSpc>
                <a:spcPts val="2493"/>
              </a:lnSpc>
            </a:pPr>
            <a:r>
              <a:rPr lang="en-US" sz="22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</a:t>
            </a: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zugelassen</a:t>
            </a:r>
          </a:p>
        </p:txBody>
      </p:sp>
      <p:sp>
        <p:nvSpPr>
          <p:cNvPr id="17" name="AutoShape 17"/>
          <p:cNvSpPr/>
          <p:nvPr/>
        </p:nvSpPr>
        <p:spPr>
          <a:xfrm>
            <a:off x="8713485" y="2774054"/>
            <a:ext cx="1233039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TextBox 18"/>
          <p:cNvSpPr txBox="1"/>
          <p:nvPr/>
        </p:nvSpPr>
        <p:spPr>
          <a:xfrm>
            <a:off x="6305222" y="4656192"/>
            <a:ext cx="800558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Beschwerwert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9100376" y="4619432"/>
            <a:ext cx="2512753" cy="585295"/>
          </a:xfrm>
          <a:prstGeom prst="line">
            <a:avLst/>
          </a:prstGeom>
          <a:ln w="19050" cap="flat">
            <a:solidFill>
              <a:srgbClr val="77777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0" name="AutoShape 20"/>
          <p:cNvSpPr/>
          <p:nvPr/>
        </p:nvSpPr>
        <p:spPr>
          <a:xfrm>
            <a:off x="9100376" y="4619432"/>
            <a:ext cx="2512753" cy="585295"/>
          </a:xfrm>
          <a:prstGeom prst="line">
            <a:avLst/>
          </a:prstGeom>
          <a:ln w="19050" cap="flat">
            <a:solidFill>
              <a:srgbClr val="77777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C917C3CC-0FDC-75C9-1AF7-3D6E3FB6F458}"/>
              </a:ext>
            </a:extLst>
          </p:cNvPr>
          <p:cNvSpPr txBox="1"/>
          <p:nvPr/>
        </p:nvSpPr>
        <p:spPr>
          <a:xfrm>
            <a:off x="-142043" y="6257554"/>
            <a:ext cx="3763759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543 I + II ZPO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524868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649700"/>
            <a:ext cx="3907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Monat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31627" y="1955485"/>
            <a:ext cx="41303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Notfrist 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4521" y="2271926"/>
            <a:ext cx="0" cy="25294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2214521" y="2259226"/>
            <a:ext cx="2274688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306285" y="2972491"/>
            <a:ext cx="118292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7114454" y="3536734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6" y="0"/>
                </a:lnTo>
                <a:lnTo>
                  <a:pt x="5149396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5289" y="4501783"/>
            <a:ext cx="596453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spätestens aber mit dem Ablauf von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 Monaten nach der Verkündung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72921" y="2751299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in vollständiger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abgefassten Urteils 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8326C485-00BD-597E-3048-D52200ED2CB8}"/>
              </a:ext>
            </a:extLst>
          </p:cNvPr>
          <p:cNvSpPr txBox="1"/>
          <p:nvPr/>
        </p:nvSpPr>
        <p:spPr>
          <a:xfrm>
            <a:off x="-124288" y="6172200"/>
            <a:ext cx="2843806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548 ZPO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4631460" y="3038313"/>
            <a:ext cx="6874741" cy="3133887"/>
          </a:xfrm>
          <a:custGeom>
            <a:avLst/>
            <a:gdLst/>
            <a:ahLst/>
            <a:cxnLst/>
            <a:rect l="l" t="t" r="r" b="b"/>
            <a:pathLst>
              <a:path w="10312111" h="4700831">
                <a:moveTo>
                  <a:pt x="0" y="0"/>
                </a:moveTo>
                <a:lnTo>
                  <a:pt x="10312111" y="0"/>
                </a:lnTo>
                <a:lnTo>
                  <a:pt x="10312111" y="4700831"/>
                </a:lnTo>
                <a:lnTo>
                  <a:pt x="0" y="47008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188" r="-15745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704471" y="1756787"/>
            <a:ext cx="3524971" cy="4415413"/>
          </a:xfrm>
          <a:custGeom>
            <a:avLst/>
            <a:gdLst/>
            <a:ahLst/>
            <a:cxnLst/>
            <a:rect l="l" t="t" r="r" b="b"/>
            <a:pathLst>
              <a:path w="5287457" h="6623120">
                <a:moveTo>
                  <a:pt x="0" y="0"/>
                </a:moveTo>
                <a:lnTo>
                  <a:pt x="5287458" y="0"/>
                </a:lnTo>
                <a:lnTo>
                  <a:pt x="5287458" y="6623120"/>
                </a:lnTo>
                <a:lnTo>
                  <a:pt x="0" y="66231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87229" y="751676"/>
            <a:ext cx="67646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Einlegung und Anwaltszwang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6685" y="2383580"/>
            <a:ext cx="4240544" cy="456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Revisionsschrift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6685" y="3648052"/>
            <a:ext cx="45370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Anwaltszwang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233651" y="4389499"/>
            <a:ext cx="5697684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muss beim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BGH zugelassen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sein </a:t>
            </a:r>
          </a:p>
        </p:txBody>
      </p:sp>
      <p:sp>
        <p:nvSpPr>
          <p:cNvPr id="11" name="AutoShape 11"/>
          <p:cNvSpPr/>
          <p:nvPr/>
        </p:nvSpPr>
        <p:spPr>
          <a:xfrm>
            <a:off x="4090644" y="2421680"/>
            <a:ext cx="3978185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>
            <a:off x="8068830" y="2434380"/>
            <a:ext cx="0" cy="6039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077245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202077"/>
            <a:ext cx="3907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Monate </a:t>
            </a:r>
          </a:p>
        </p:txBody>
      </p:sp>
      <p:sp>
        <p:nvSpPr>
          <p:cNvPr id="6" name="AutoShape 6"/>
          <p:cNvSpPr/>
          <p:nvPr/>
        </p:nvSpPr>
        <p:spPr>
          <a:xfrm>
            <a:off x="3306285" y="2524868"/>
            <a:ext cx="120276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7223577" y="3083715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7" y="0"/>
                </a:lnTo>
                <a:lnTo>
                  <a:pt x="5149397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3705" y="3731316"/>
            <a:ext cx="596453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spätestens aber mit dem Ablauf von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 Monaten nach der Verkündung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2921" y="2071901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in vollständiger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abgefassten Urteils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3705" y="5054233"/>
            <a:ext cx="596453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verlängert werden 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2D7866A9-1385-1AE7-9780-0A8D30B604EB}"/>
              </a:ext>
            </a:extLst>
          </p:cNvPr>
          <p:cNvSpPr txBox="1"/>
          <p:nvPr/>
        </p:nvSpPr>
        <p:spPr>
          <a:xfrm>
            <a:off x="186432" y="6172200"/>
            <a:ext cx="2826651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551 II ZPO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9944" y="2279035"/>
            <a:ext cx="1129211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 statthaft, form- und fristgerecht und begründet?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5232" y="4975554"/>
            <a:ext cx="512671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Verwerfung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unzulässig </a:t>
            </a:r>
          </a:p>
        </p:txBody>
      </p:sp>
      <p:sp>
        <p:nvSpPr>
          <p:cNvPr id="6" name="AutoShape 6"/>
          <p:cNvSpPr/>
          <p:nvPr/>
        </p:nvSpPr>
        <p:spPr>
          <a:xfrm>
            <a:off x="3328589" y="3052847"/>
            <a:ext cx="529535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AutoShape 7"/>
          <p:cNvSpPr/>
          <p:nvPr/>
        </p:nvSpPr>
        <p:spPr>
          <a:xfrm flipV="1">
            <a:off x="6096000" y="2732002"/>
            <a:ext cx="0" cy="3208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3328589" y="3052847"/>
            <a:ext cx="0" cy="3438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328589" y="3739203"/>
            <a:ext cx="0" cy="121730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3328589" y="5607590"/>
            <a:ext cx="0" cy="3302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11" name="Group 11"/>
          <p:cNvGrpSpPr/>
          <p:nvPr/>
        </p:nvGrpSpPr>
        <p:grpSpPr>
          <a:xfrm>
            <a:off x="2963477" y="3210280"/>
            <a:ext cx="730225" cy="7302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-30847" y="3352276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nein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Revsion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9974" y="1572067"/>
            <a:ext cx="7272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Prüfung von Amts wegen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12737" y="5893340"/>
            <a:ext cx="3631704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552 ZPO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16548" y="4975554"/>
            <a:ext cx="4814781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 zur mündlichen Verhandlung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58827" y="3210280"/>
            <a:ext cx="730225" cy="730225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683294" y="3349909"/>
            <a:ext cx="188129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</a:t>
            </a:r>
          </a:p>
        </p:txBody>
      </p:sp>
      <p:sp>
        <p:nvSpPr>
          <p:cNvPr id="22" name="AutoShape 22"/>
          <p:cNvSpPr/>
          <p:nvPr/>
        </p:nvSpPr>
        <p:spPr>
          <a:xfrm>
            <a:off x="8623939" y="3052847"/>
            <a:ext cx="0" cy="157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3" name="AutoShape 23"/>
          <p:cNvSpPr/>
          <p:nvPr/>
        </p:nvSpPr>
        <p:spPr>
          <a:xfrm>
            <a:off x="8623939" y="3940503"/>
            <a:ext cx="0" cy="10160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5800" y="1749652"/>
            <a:ext cx="7634329" cy="4422548"/>
            <a:chOff x="0" y="0"/>
            <a:chExt cx="1774136" cy="102775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74136" cy="1027753"/>
            </a:xfrm>
            <a:custGeom>
              <a:avLst/>
              <a:gdLst/>
              <a:ahLst/>
              <a:cxnLst/>
              <a:rect l="l" t="t" r="r" b="b"/>
              <a:pathLst>
                <a:path w="1774136" h="1027753">
                  <a:moveTo>
                    <a:pt x="0" y="0"/>
                  </a:moveTo>
                  <a:lnTo>
                    <a:pt x="1774136" y="0"/>
                  </a:lnTo>
                  <a:lnTo>
                    <a:pt x="1774136" y="1027753"/>
                  </a:lnTo>
                  <a:lnTo>
                    <a:pt x="0" y="1027753"/>
                  </a:ln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44314" y="1749652"/>
            <a:ext cx="2961886" cy="4422548"/>
            <a:chOff x="0" y="0"/>
            <a:chExt cx="688310" cy="10277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8310" cy="1027753"/>
            </a:xfrm>
            <a:custGeom>
              <a:avLst/>
              <a:gdLst/>
              <a:ahLst/>
              <a:cxnLst/>
              <a:rect l="l" t="t" r="r" b="b"/>
              <a:pathLst>
                <a:path w="688310" h="1027753">
                  <a:moveTo>
                    <a:pt x="0" y="0"/>
                  </a:moveTo>
                  <a:lnTo>
                    <a:pt x="688310" y="0"/>
                  </a:lnTo>
                  <a:lnTo>
                    <a:pt x="688310" y="1027753"/>
                  </a:lnTo>
                  <a:lnTo>
                    <a:pt x="0" y="1027753"/>
                  </a:lnTo>
                  <a:close/>
                </a:path>
              </a:pathLst>
            </a:custGeom>
            <a:solidFill>
              <a:srgbClr val="552F24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87064" y="751676"/>
            <a:ext cx="4864818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§§ 562 f.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86800" y="2950127"/>
            <a:ext cx="2665082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BGH </a:t>
            </a:r>
            <a:b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entscheidet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 der </a:t>
            </a: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Sache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selbst</a:t>
            </a: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907236" y="1853074"/>
            <a:ext cx="108204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Revision begründet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907236" y="2976033"/>
            <a:ext cx="108204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Aufhebung des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angefochtenen Urteils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348044" y="4466167"/>
            <a:ext cx="970201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Zurückverweisung zur neuen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Verhandlung und Entscheidung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an das Berufungsgericht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502964" y="2456238"/>
            <a:ext cx="0" cy="512031"/>
          </a:xfrm>
          <a:prstGeom prst="line">
            <a:avLst/>
          </a:prstGeom>
          <a:ln w="7620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4502964" y="3913717"/>
            <a:ext cx="0" cy="520700"/>
          </a:xfrm>
          <a:prstGeom prst="line">
            <a:avLst/>
          </a:prstGeom>
          <a:ln w="76200" cap="flat">
            <a:solidFill>
              <a:srgbClr val="FFFFFF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430156" y="1068119"/>
            <a:ext cx="5090869" cy="5221403"/>
          </a:xfrm>
          <a:custGeom>
            <a:avLst/>
            <a:gdLst/>
            <a:ahLst/>
            <a:cxnLst/>
            <a:rect l="l" t="t" r="r" b="b"/>
            <a:pathLst>
              <a:path w="7636303" h="7832105">
                <a:moveTo>
                  <a:pt x="0" y="0"/>
                </a:moveTo>
                <a:lnTo>
                  <a:pt x="7636303" y="0"/>
                </a:lnTo>
                <a:lnTo>
                  <a:pt x="7636303" y="7832105"/>
                </a:lnTo>
                <a:lnTo>
                  <a:pt x="0" y="7832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7344957" y="2079293"/>
            <a:ext cx="4161243" cy="3703506"/>
          </a:xfrm>
          <a:custGeom>
            <a:avLst/>
            <a:gdLst/>
            <a:ahLst/>
            <a:cxnLst/>
            <a:rect l="l" t="t" r="r" b="b"/>
            <a:pathLst>
              <a:path w="6241864" h="5555259">
                <a:moveTo>
                  <a:pt x="0" y="0"/>
                </a:moveTo>
                <a:lnTo>
                  <a:pt x="6241864" y="0"/>
                </a:lnTo>
                <a:lnTo>
                  <a:pt x="6241864" y="5555259"/>
                </a:lnTo>
                <a:lnTo>
                  <a:pt x="0" y="55552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Revision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Rücknahme</a:t>
            </a:r>
          </a:p>
        </p:txBody>
      </p:sp>
      <p:sp>
        <p:nvSpPr>
          <p:cNvPr id="8" name="TextBox 8"/>
          <p:cNvSpPr txBox="1"/>
          <p:nvPr/>
        </p:nvSpPr>
        <p:spPr>
          <a:xfrm rot="-379020">
            <a:off x="-1361486" y="3499435"/>
            <a:ext cx="10820400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Vorschriften über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die Berufungs-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rücknahme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gelten entsprechend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66265710-55C6-50FE-3485-893498DF2756}"/>
              </a:ext>
            </a:extLst>
          </p:cNvPr>
          <p:cNvSpPr txBox="1"/>
          <p:nvPr/>
        </p:nvSpPr>
        <p:spPr>
          <a:xfrm>
            <a:off x="9703293" y="6172200"/>
            <a:ext cx="2672497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565 ZPO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82844" y="2067278"/>
            <a:ext cx="4032908" cy="1510867"/>
            <a:chOff x="0" y="0"/>
            <a:chExt cx="937204" cy="35110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7204" cy="351109"/>
            </a:xfrm>
            <a:custGeom>
              <a:avLst/>
              <a:gdLst/>
              <a:ahLst/>
              <a:cxnLst/>
              <a:rect l="l" t="t" r="r" b="b"/>
              <a:pathLst>
                <a:path w="937204" h="351109">
                  <a:moveTo>
                    <a:pt x="0" y="0"/>
                  </a:moveTo>
                  <a:lnTo>
                    <a:pt x="937204" y="0"/>
                  </a:lnTo>
                  <a:lnTo>
                    <a:pt x="937204" y="351109"/>
                  </a:lnTo>
                  <a:lnTo>
                    <a:pt x="0" y="351109"/>
                  </a:lnTo>
                  <a:close/>
                </a:path>
              </a:pathLst>
            </a:custGeom>
            <a:solidFill>
              <a:srgbClr val="FBE7D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82844" y="4194986"/>
            <a:ext cx="4032908" cy="1510867"/>
            <a:chOff x="0" y="0"/>
            <a:chExt cx="937204" cy="3511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7204" cy="351109"/>
            </a:xfrm>
            <a:custGeom>
              <a:avLst/>
              <a:gdLst/>
              <a:ahLst/>
              <a:cxnLst/>
              <a:rect l="l" t="t" r="r" b="b"/>
              <a:pathLst>
                <a:path w="937204" h="351109">
                  <a:moveTo>
                    <a:pt x="0" y="0"/>
                  </a:moveTo>
                  <a:lnTo>
                    <a:pt x="937204" y="0"/>
                  </a:lnTo>
                  <a:lnTo>
                    <a:pt x="937204" y="351109"/>
                  </a:lnTo>
                  <a:lnTo>
                    <a:pt x="0" y="351109"/>
                  </a:lnTo>
                  <a:close/>
                </a:path>
              </a:pathLst>
            </a:custGeom>
            <a:solidFill>
              <a:srgbClr val="FBE7DF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35746" y="2055469"/>
            <a:ext cx="3650383" cy="365038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CABE">
                <a:alpha val="69804"/>
              </a:srgbClr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Nichtzulassungsbeschwerde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568776" y="2369744"/>
            <a:ext cx="834716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zugelassen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04804" y="2964145"/>
            <a:ext cx="10512266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zulassungs-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483945" y="4497453"/>
            <a:ext cx="796648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verworfen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515751" y="2822711"/>
            <a:ext cx="1566607" cy="1022655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 flipV="1">
            <a:off x="5515752" y="3880662"/>
            <a:ext cx="1507126" cy="1069758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524868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649700"/>
            <a:ext cx="3907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Monat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31627" y="1955485"/>
            <a:ext cx="41303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Notfrist 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4521" y="2271926"/>
            <a:ext cx="0" cy="25294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2214521" y="2259226"/>
            <a:ext cx="2274688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306285" y="2972491"/>
            <a:ext cx="118292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7114454" y="3536734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6" y="0"/>
                </a:lnTo>
                <a:lnTo>
                  <a:pt x="5149396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Nichtzulassungsbeschwerde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25289" y="4501783"/>
            <a:ext cx="596453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spätestens aber mit dem Ablauf von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 Monaten nach der Verkündung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72921" y="2751299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in vollständiger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abgefassten Urteils 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30F3CFF7-50C7-E3FE-CECB-9C6D621F3591}"/>
              </a:ext>
            </a:extLst>
          </p:cNvPr>
          <p:cNvSpPr txBox="1"/>
          <p:nvPr/>
        </p:nvSpPr>
        <p:spPr>
          <a:xfrm>
            <a:off x="-366736" y="6187492"/>
            <a:ext cx="3584050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544 I ZPO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077245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202077"/>
            <a:ext cx="3907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Monate </a:t>
            </a:r>
          </a:p>
        </p:txBody>
      </p:sp>
      <p:sp>
        <p:nvSpPr>
          <p:cNvPr id="6" name="AutoShape 6"/>
          <p:cNvSpPr/>
          <p:nvPr/>
        </p:nvSpPr>
        <p:spPr>
          <a:xfrm>
            <a:off x="3306285" y="2524868"/>
            <a:ext cx="120276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7223577" y="3083715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7" y="0"/>
                </a:lnTo>
                <a:lnTo>
                  <a:pt x="5149397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Nichtzulassungsbeschwerde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3705" y="3731316"/>
            <a:ext cx="596453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spätestens aber mit dem Ablauf von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 Monaten nach der Verkündung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72921" y="2071901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in vollständiger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abgefassten Urteils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03705" y="5054233"/>
            <a:ext cx="596453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verlängert werden 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8731B14E-711B-6FDB-5552-FF27AC9464ED}"/>
              </a:ext>
            </a:extLst>
          </p:cNvPr>
          <p:cNvSpPr txBox="1"/>
          <p:nvPr/>
        </p:nvSpPr>
        <p:spPr>
          <a:xfrm>
            <a:off x="-106328" y="6222958"/>
            <a:ext cx="3220065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544 II ZPO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2253205" y="2688953"/>
            <a:ext cx="2945080" cy="3720351"/>
          </a:xfrm>
          <a:custGeom>
            <a:avLst/>
            <a:gdLst/>
            <a:ahLst/>
            <a:cxnLst/>
            <a:rect l="l" t="t" r="r" b="b"/>
            <a:pathLst>
              <a:path w="4417620" h="5580527">
                <a:moveTo>
                  <a:pt x="0" y="0"/>
                </a:moveTo>
                <a:lnTo>
                  <a:pt x="4417619" y="0"/>
                </a:lnTo>
                <a:lnTo>
                  <a:pt x="4417619" y="5580527"/>
                </a:lnTo>
                <a:lnTo>
                  <a:pt x="0" y="55805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1831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908937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Nichtzulassungsbeschwerde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784144" y="1635009"/>
            <a:ext cx="13760287" cy="47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7"/>
              </a:lnSpc>
            </a:pPr>
            <a:r>
              <a:rPr lang="en-US" sz="29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Beschwerdegegner erhält Gelegenheit zur Stellungnahme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26046" y="751676"/>
            <a:ext cx="54649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8" name="AutoShape 8"/>
          <p:cNvSpPr/>
          <p:nvPr/>
        </p:nvSpPr>
        <p:spPr>
          <a:xfrm>
            <a:off x="5198284" y="3738301"/>
            <a:ext cx="3360224" cy="0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TextBox 9"/>
          <p:cNvSpPr txBox="1"/>
          <p:nvPr/>
        </p:nvSpPr>
        <p:spPr>
          <a:xfrm>
            <a:off x="4784670" y="4580877"/>
            <a:ext cx="754767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 an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Parteienvertreter</a:t>
            </a:r>
          </a:p>
        </p:txBody>
      </p:sp>
      <p:sp>
        <p:nvSpPr>
          <p:cNvPr id="10" name="AutoShape 10"/>
          <p:cNvSpPr/>
          <p:nvPr/>
        </p:nvSpPr>
        <p:spPr>
          <a:xfrm flipV="1">
            <a:off x="8558509" y="3738301"/>
            <a:ext cx="0" cy="810827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8558509" y="5677257"/>
            <a:ext cx="0" cy="1180743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>
            <a:off x="3725745" y="2298864"/>
            <a:ext cx="0" cy="22602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4DBC8D22-E580-8A04-8B18-A503B2E3C7B2}"/>
              </a:ext>
            </a:extLst>
          </p:cNvPr>
          <p:cNvSpPr txBox="1"/>
          <p:nvPr/>
        </p:nvSpPr>
        <p:spPr>
          <a:xfrm>
            <a:off x="8646850" y="6248611"/>
            <a:ext cx="3992423" cy="564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544 III + IV ZPO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08937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Nichtzulassungsbeschwerde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26046" y="751676"/>
            <a:ext cx="54649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61222" y="4770967"/>
            <a:ext cx="4594572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Beschwerdeverfahren 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als Revisions-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fortgesetzt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83386" y="2821541"/>
            <a:ext cx="720861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 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stattgegeben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2821541"/>
            <a:ext cx="614870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 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abgelehnt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499810" y="4770967"/>
            <a:ext cx="914833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 wird </a:t>
            </a:r>
          </a:p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</a:p>
        </p:txBody>
      </p:sp>
      <p:sp>
        <p:nvSpPr>
          <p:cNvPr id="10" name="AutoShape 10"/>
          <p:cNvSpPr/>
          <p:nvPr/>
        </p:nvSpPr>
        <p:spPr>
          <a:xfrm flipV="1">
            <a:off x="3074355" y="1857714"/>
            <a:ext cx="5513338" cy="20041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3074355" y="1857714"/>
            <a:ext cx="0" cy="932077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 flipH="1">
            <a:off x="3074355" y="3967642"/>
            <a:ext cx="0" cy="771575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>
            <a:off x="8587693" y="-61480"/>
            <a:ext cx="0" cy="2851272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8587693" y="3967642"/>
            <a:ext cx="1" cy="669222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E7484E4C-F143-AACF-E12E-6651351E73F9}"/>
              </a:ext>
            </a:extLst>
          </p:cNvPr>
          <p:cNvSpPr txBox="1"/>
          <p:nvPr/>
        </p:nvSpPr>
        <p:spPr>
          <a:xfrm>
            <a:off x="0" y="6172200"/>
            <a:ext cx="4045689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544 V + VI ZPO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031172" y="2129646"/>
            <a:ext cx="1031068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gegen Entscheidungen 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ersten Instanz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2097896"/>
            <a:ext cx="4176112" cy="4074304"/>
            <a:chOff x="0" y="0"/>
            <a:chExt cx="2506790" cy="2445677"/>
          </a:xfrm>
        </p:grpSpPr>
        <p:sp>
          <p:nvSpPr>
            <p:cNvPr id="6" name="Freeform 6"/>
            <p:cNvSpPr/>
            <p:nvPr/>
          </p:nvSpPr>
          <p:spPr>
            <a:xfrm>
              <a:off x="-254" y="0"/>
              <a:ext cx="2506472" cy="2444750"/>
            </a:xfrm>
            <a:custGeom>
              <a:avLst/>
              <a:gdLst/>
              <a:ahLst/>
              <a:cxnLst/>
              <a:rect l="l" t="t" r="r" b="b"/>
              <a:pathLst>
                <a:path w="2506472" h="2444750">
                  <a:moveTo>
                    <a:pt x="2148713" y="91821"/>
                  </a:moveTo>
                  <a:lnTo>
                    <a:pt x="2153666" y="94996"/>
                  </a:lnTo>
                  <a:lnTo>
                    <a:pt x="2152269" y="98679"/>
                  </a:lnTo>
                  <a:lnTo>
                    <a:pt x="2145792" y="98552"/>
                  </a:lnTo>
                  <a:lnTo>
                    <a:pt x="2144141" y="94361"/>
                  </a:lnTo>
                  <a:lnTo>
                    <a:pt x="2145792" y="92837"/>
                  </a:lnTo>
                  <a:lnTo>
                    <a:pt x="2148713" y="91821"/>
                  </a:lnTo>
                  <a:close/>
                  <a:moveTo>
                    <a:pt x="722757" y="94742"/>
                  </a:moveTo>
                  <a:lnTo>
                    <a:pt x="723646" y="95377"/>
                  </a:lnTo>
                  <a:lnTo>
                    <a:pt x="724154" y="95250"/>
                  </a:lnTo>
                  <a:lnTo>
                    <a:pt x="722503" y="98425"/>
                  </a:lnTo>
                  <a:lnTo>
                    <a:pt x="720979" y="104394"/>
                  </a:lnTo>
                  <a:lnTo>
                    <a:pt x="718947" y="104775"/>
                  </a:lnTo>
                  <a:lnTo>
                    <a:pt x="718312" y="102616"/>
                  </a:lnTo>
                  <a:lnTo>
                    <a:pt x="718566" y="98679"/>
                  </a:lnTo>
                  <a:lnTo>
                    <a:pt x="720217" y="94996"/>
                  </a:lnTo>
                  <a:lnTo>
                    <a:pt x="722630" y="94869"/>
                  </a:lnTo>
                  <a:close/>
                  <a:moveTo>
                    <a:pt x="1730375" y="92329"/>
                  </a:moveTo>
                  <a:lnTo>
                    <a:pt x="1732407" y="97790"/>
                  </a:lnTo>
                  <a:lnTo>
                    <a:pt x="1725168" y="100965"/>
                  </a:lnTo>
                  <a:lnTo>
                    <a:pt x="1718564" y="106172"/>
                  </a:lnTo>
                  <a:lnTo>
                    <a:pt x="1716024" y="105537"/>
                  </a:lnTo>
                  <a:lnTo>
                    <a:pt x="1711960" y="101473"/>
                  </a:lnTo>
                  <a:lnTo>
                    <a:pt x="1714627" y="95885"/>
                  </a:lnTo>
                  <a:lnTo>
                    <a:pt x="1721104" y="93472"/>
                  </a:lnTo>
                  <a:lnTo>
                    <a:pt x="1727835" y="92964"/>
                  </a:lnTo>
                  <a:lnTo>
                    <a:pt x="1730375" y="92329"/>
                  </a:lnTo>
                  <a:close/>
                  <a:moveTo>
                    <a:pt x="2089912" y="105029"/>
                  </a:moveTo>
                  <a:lnTo>
                    <a:pt x="2094484" y="105664"/>
                  </a:lnTo>
                  <a:lnTo>
                    <a:pt x="2094992" y="105537"/>
                  </a:lnTo>
                  <a:lnTo>
                    <a:pt x="2093976" y="108458"/>
                  </a:lnTo>
                  <a:lnTo>
                    <a:pt x="2089023" y="110617"/>
                  </a:lnTo>
                  <a:lnTo>
                    <a:pt x="2088007" y="108585"/>
                  </a:lnTo>
                  <a:lnTo>
                    <a:pt x="2089912" y="105029"/>
                  </a:lnTo>
                  <a:close/>
                  <a:moveTo>
                    <a:pt x="2165223" y="110744"/>
                  </a:moveTo>
                  <a:lnTo>
                    <a:pt x="2168779" y="114173"/>
                  </a:lnTo>
                  <a:lnTo>
                    <a:pt x="2167255" y="122301"/>
                  </a:lnTo>
                  <a:lnTo>
                    <a:pt x="2162683" y="122301"/>
                  </a:lnTo>
                  <a:lnTo>
                    <a:pt x="2162175" y="118745"/>
                  </a:lnTo>
                  <a:lnTo>
                    <a:pt x="2163191" y="114173"/>
                  </a:lnTo>
                  <a:lnTo>
                    <a:pt x="2164715" y="110744"/>
                  </a:lnTo>
                  <a:close/>
                  <a:moveTo>
                    <a:pt x="1721104" y="115697"/>
                  </a:moveTo>
                  <a:lnTo>
                    <a:pt x="1722120" y="116205"/>
                  </a:lnTo>
                  <a:lnTo>
                    <a:pt x="1724279" y="118618"/>
                  </a:lnTo>
                  <a:lnTo>
                    <a:pt x="1724152" y="123698"/>
                  </a:lnTo>
                  <a:lnTo>
                    <a:pt x="1720088" y="124206"/>
                  </a:lnTo>
                  <a:lnTo>
                    <a:pt x="1717421" y="119761"/>
                  </a:lnTo>
                  <a:lnTo>
                    <a:pt x="1721104" y="115697"/>
                  </a:lnTo>
                  <a:close/>
                  <a:moveTo>
                    <a:pt x="1666875" y="118745"/>
                  </a:moveTo>
                  <a:lnTo>
                    <a:pt x="1668272" y="119253"/>
                  </a:lnTo>
                  <a:lnTo>
                    <a:pt x="1666240" y="124460"/>
                  </a:lnTo>
                  <a:lnTo>
                    <a:pt x="1659509" y="123063"/>
                  </a:lnTo>
                  <a:lnTo>
                    <a:pt x="1661922" y="118618"/>
                  </a:lnTo>
                  <a:close/>
                  <a:moveTo>
                    <a:pt x="1212342" y="121793"/>
                  </a:moveTo>
                  <a:lnTo>
                    <a:pt x="1214374" y="122301"/>
                  </a:lnTo>
                  <a:lnTo>
                    <a:pt x="1215390" y="123825"/>
                  </a:lnTo>
                  <a:lnTo>
                    <a:pt x="1212215" y="124714"/>
                  </a:lnTo>
                  <a:lnTo>
                    <a:pt x="1208278" y="124333"/>
                  </a:lnTo>
                  <a:lnTo>
                    <a:pt x="1206754" y="122682"/>
                  </a:lnTo>
                  <a:lnTo>
                    <a:pt x="1211707" y="121793"/>
                  </a:lnTo>
                  <a:close/>
                  <a:moveTo>
                    <a:pt x="1697990" y="119380"/>
                  </a:moveTo>
                  <a:lnTo>
                    <a:pt x="1697990" y="123317"/>
                  </a:lnTo>
                  <a:lnTo>
                    <a:pt x="1697482" y="125349"/>
                  </a:lnTo>
                  <a:lnTo>
                    <a:pt x="1695450" y="126492"/>
                  </a:lnTo>
                  <a:lnTo>
                    <a:pt x="1692529" y="124079"/>
                  </a:lnTo>
                  <a:lnTo>
                    <a:pt x="1693926" y="120396"/>
                  </a:lnTo>
                  <a:lnTo>
                    <a:pt x="1695958" y="119380"/>
                  </a:lnTo>
                  <a:close/>
                  <a:moveTo>
                    <a:pt x="871728" y="124841"/>
                  </a:moveTo>
                  <a:lnTo>
                    <a:pt x="882396" y="126365"/>
                  </a:lnTo>
                  <a:lnTo>
                    <a:pt x="882650" y="127762"/>
                  </a:lnTo>
                  <a:lnTo>
                    <a:pt x="878840" y="128651"/>
                  </a:lnTo>
                  <a:lnTo>
                    <a:pt x="870839" y="128651"/>
                  </a:lnTo>
                  <a:lnTo>
                    <a:pt x="865886" y="127635"/>
                  </a:lnTo>
                  <a:lnTo>
                    <a:pt x="866521" y="125603"/>
                  </a:lnTo>
                  <a:lnTo>
                    <a:pt x="871728" y="124968"/>
                  </a:lnTo>
                  <a:close/>
                  <a:moveTo>
                    <a:pt x="835914" y="125095"/>
                  </a:moveTo>
                  <a:lnTo>
                    <a:pt x="838327" y="127000"/>
                  </a:lnTo>
                  <a:lnTo>
                    <a:pt x="837184" y="130429"/>
                  </a:lnTo>
                  <a:lnTo>
                    <a:pt x="836041" y="130429"/>
                  </a:lnTo>
                  <a:lnTo>
                    <a:pt x="824865" y="132080"/>
                  </a:lnTo>
                  <a:lnTo>
                    <a:pt x="808482" y="133223"/>
                  </a:lnTo>
                  <a:lnTo>
                    <a:pt x="805688" y="129286"/>
                  </a:lnTo>
                  <a:lnTo>
                    <a:pt x="816991" y="128270"/>
                  </a:lnTo>
                  <a:lnTo>
                    <a:pt x="835152" y="125222"/>
                  </a:lnTo>
                  <a:lnTo>
                    <a:pt x="836041" y="125095"/>
                  </a:lnTo>
                  <a:close/>
                  <a:moveTo>
                    <a:pt x="900049" y="133858"/>
                  </a:moveTo>
                  <a:lnTo>
                    <a:pt x="902462" y="134747"/>
                  </a:lnTo>
                  <a:lnTo>
                    <a:pt x="903859" y="135763"/>
                  </a:lnTo>
                  <a:lnTo>
                    <a:pt x="907415" y="137414"/>
                  </a:lnTo>
                  <a:lnTo>
                    <a:pt x="907542" y="138811"/>
                  </a:lnTo>
                  <a:lnTo>
                    <a:pt x="904367" y="140208"/>
                  </a:lnTo>
                  <a:lnTo>
                    <a:pt x="899668" y="137795"/>
                  </a:lnTo>
                  <a:lnTo>
                    <a:pt x="900049" y="133858"/>
                  </a:lnTo>
                  <a:close/>
                  <a:moveTo>
                    <a:pt x="2035556" y="131699"/>
                  </a:moveTo>
                  <a:lnTo>
                    <a:pt x="2040509" y="132588"/>
                  </a:lnTo>
                  <a:lnTo>
                    <a:pt x="2042922" y="133223"/>
                  </a:lnTo>
                  <a:lnTo>
                    <a:pt x="2041017" y="139192"/>
                  </a:lnTo>
                  <a:lnTo>
                    <a:pt x="2049653" y="135128"/>
                  </a:lnTo>
                  <a:lnTo>
                    <a:pt x="2062226" y="136525"/>
                  </a:lnTo>
                  <a:lnTo>
                    <a:pt x="2064385" y="138430"/>
                  </a:lnTo>
                  <a:lnTo>
                    <a:pt x="2063750" y="140589"/>
                  </a:lnTo>
                  <a:lnTo>
                    <a:pt x="2055749" y="137922"/>
                  </a:lnTo>
                  <a:lnTo>
                    <a:pt x="2039620" y="142113"/>
                  </a:lnTo>
                  <a:lnTo>
                    <a:pt x="2034159" y="137668"/>
                  </a:lnTo>
                  <a:lnTo>
                    <a:pt x="2035556" y="131699"/>
                  </a:lnTo>
                  <a:close/>
                  <a:moveTo>
                    <a:pt x="937133" y="130302"/>
                  </a:moveTo>
                  <a:lnTo>
                    <a:pt x="945134" y="134874"/>
                  </a:lnTo>
                  <a:lnTo>
                    <a:pt x="950468" y="132461"/>
                  </a:lnTo>
                  <a:lnTo>
                    <a:pt x="950722" y="134366"/>
                  </a:lnTo>
                  <a:lnTo>
                    <a:pt x="945134" y="136017"/>
                  </a:lnTo>
                  <a:lnTo>
                    <a:pt x="929767" y="137160"/>
                  </a:lnTo>
                  <a:lnTo>
                    <a:pt x="922020" y="145923"/>
                  </a:lnTo>
                  <a:lnTo>
                    <a:pt x="916432" y="146304"/>
                  </a:lnTo>
                  <a:lnTo>
                    <a:pt x="915162" y="144780"/>
                  </a:lnTo>
                  <a:lnTo>
                    <a:pt x="918464" y="142748"/>
                  </a:lnTo>
                  <a:lnTo>
                    <a:pt x="914908" y="135763"/>
                  </a:lnTo>
                  <a:lnTo>
                    <a:pt x="921258" y="132334"/>
                  </a:lnTo>
                  <a:lnTo>
                    <a:pt x="934212" y="131445"/>
                  </a:lnTo>
                  <a:lnTo>
                    <a:pt x="937133" y="130048"/>
                  </a:lnTo>
                  <a:close/>
                  <a:moveTo>
                    <a:pt x="808863" y="145034"/>
                  </a:moveTo>
                  <a:lnTo>
                    <a:pt x="809244" y="146558"/>
                  </a:lnTo>
                  <a:lnTo>
                    <a:pt x="806450" y="148082"/>
                  </a:lnTo>
                  <a:lnTo>
                    <a:pt x="801243" y="147955"/>
                  </a:lnTo>
                  <a:lnTo>
                    <a:pt x="797306" y="147574"/>
                  </a:lnTo>
                  <a:lnTo>
                    <a:pt x="796925" y="146177"/>
                  </a:lnTo>
                  <a:lnTo>
                    <a:pt x="801497" y="145034"/>
                  </a:lnTo>
                  <a:close/>
                  <a:moveTo>
                    <a:pt x="1923796" y="146685"/>
                  </a:moveTo>
                  <a:lnTo>
                    <a:pt x="1929257" y="147828"/>
                  </a:lnTo>
                  <a:lnTo>
                    <a:pt x="1929765" y="147955"/>
                  </a:lnTo>
                  <a:lnTo>
                    <a:pt x="1930273" y="149098"/>
                  </a:lnTo>
                  <a:lnTo>
                    <a:pt x="1927352" y="150749"/>
                  </a:lnTo>
                  <a:lnTo>
                    <a:pt x="1922780" y="152146"/>
                  </a:lnTo>
                  <a:lnTo>
                    <a:pt x="1921891" y="150749"/>
                  </a:lnTo>
                  <a:lnTo>
                    <a:pt x="1923796" y="146558"/>
                  </a:lnTo>
                  <a:close/>
                  <a:moveTo>
                    <a:pt x="381635" y="144018"/>
                  </a:moveTo>
                  <a:lnTo>
                    <a:pt x="382524" y="144653"/>
                  </a:lnTo>
                  <a:lnTo>
                    <a:pt x="385572" y="147193"/>
                  </a:lnTo>
                  <a:lnTo>
                    <a:pt x="384937" y="151257"/>
                  </a:lnTo>
                  <a:lnTo>
                    <a:pt x="382397" y="152273"/>
                  </a:lnTo>
                  <a:lnTo>
                    <a:pt x="380365" y="149606"/>
                  </a:lnTo>
                  <a:lnTo>
                    <a:pt x="380619" y="146050"/>
                  </a:lnTo>
                  <a:lnTo>
                    <a:pt x="381762" y="144018"/>
                  </a:lnTo>
                  <a:close/>
                  <a:moveTo>
                    <a:pt x="450977" y="145415"/>
                  </a:moveTo>
                  <a:lnTo>
                    <a:pt x="451739" y="145796"/>
                  </a:lnTo>
                  <a:lnTo>
                    <a:pt x="452628" y="148463"/>
                  </a:lnTo>
                  <a:lnTo>
                    <a:pt x="450088" y="150876"/>
                  </a:lnTo>
                  <a:lnTo>
                    <a:pt x="444500" y="153543"/>
                  </a:lnTo>
                  <a:lnTo>
                    <a:pt x="441071" y="149987"/>
                  </a:lnTo>
                  <a:lnTo>
                    <a:pt x="445643" y="146558"/>
                  </a:lnTo>
                  <a:lnTo>
                    <a:pt x="450977" y="145415"/>
                  </a:lnTo>
                  <a:close/>
                  <a:moveTo>
                    <a:pt x="541909" y="150622"/>
                  </a:moveTo>
                  <a:lnTo>
                    <a:pt x="543941" y="151130"/>
                  </a:lnTo>
                  <a:lnTo>
                    <a:pt x="543179" y="155067"/>
                  </a:lnTo>
                  <a:lnTo>
                    <a:pt x="538734" y="154686"/>
                  </a:lnTo>
                  <a:lnTo>
                    <a:pt x="539496" y="151003"/>
                  </a:lnTo>
                  <a:lnTo>
                    <a:pt x="542036" y="150622"/>
                  </a:lnTo>
                  <a:close/>
                  <a:moveTo>
                    <a:pt x="293751" y="147701"/>
                  </a:moveTo>
                  <a:lnTo>
                    <a:pt x="297180" y="148082"/>
                  </a:lnTo>
                  <a:lnTo>
                    <a:pt x="299847" y="148463"/>
                  </a:lnTo>
                  <a:lnTo>
                    <a:pt x="300609" y="150114"/>
                  </a:lnTo>
                  <a:lnTo>
                    <a:pt x="296672" y="155702"/>
                  </a:lnTo>
                  <a:lnTo>
                    <a:pt x="290957" y="151638"/>
                  </a:lnTo>
                  <a:lnTo>
                    <a:pt x="290322" y="149098"/>
                  </a:lnTo>
                  <a:lnTo>
                    <a:pt x="292735" y="148082"/>
                  </a:lnTo>
                  <a:lnTo>
                    <a:pt x="293751" y="147701"/>
                  </a:lnTo>
                  <a:close/>
                  <a:moveTo>
                    <a:pt x="2165477" y="138049"/>
                  </a:moveTo>
                  <a:lnTo>
                    <a:pt x="2171446" y="144018"/>
                  </a:lnTo>
                  <a:lnTo>
                    <a:pt x="2170430" y="153289"/>
                  </a:lnTo>
                  <a:lnTo>
                    <a:pt x="2169922" y="157226"/>
                  </a:lnTo>
                  <a:lnTo>
                    <a:pt x="2165350" y="152146"/>
                  </a:lnTo>
                  <a:lnTo>
                    <a:pt x="2160905" y="140589"/>
                  </a:lnTo>
                  <a:lnTo>
                    <a:pt x="2163445" y="138938"/>
                  </a:lnTo>
                  <a:lnTo>
                    <a:pt x="2165477" y="138049"/>
                  </a:lnTo>
                  <a:close/>
                  <a:moveTo>
                    <a:pt x="2269109" y="151638"/>
                  </a:moveTo>
                  <a:lnTo>
                    <a:pt x="2271649" y="151765"/>
                  </a:lnTo>
                  <a:lnTo>
                    <a:pt x="2274189" y="155829"/>
                  </a:lnTo>
                  <a:lnTo>
                    <a:pt x="2271268" y="157480"/>
                  </a:lnTo>
                  <a:lnTo>
                    <a:pt x="2267839" y="157607"/>
                  </a:lnTo>
                  <a:lnTo>
                    <a:pt x="2264791" y="157099"/>
                  </a:lnTo>
                  <a:lnTo>
                    <a:pt x="2264664" y="152654"/>
                  </a:lnTo>
                  <a:lnTo>
                    <a:pt x="2269109" y="151511"/>
                  </a:lnTo>
                  <a:close/>
                  <a:moveTo>
                    <a:pt x="437515" y="149733"/>
                  </a:moveTo>
                  <a:lnTo>
                    <a:pt x="438023" y="150368"/>
                  </a:lnTo>
                  <a:lnTo>
                    <a:pt x="439420" y="152781"/>
                  </a:lnTo>
                  <a:lnTo>
                    <a:pt x="439166" y="156210"/>
                  </a:lnTo>
                  <a:lnTo>
                    <a:pt x="438785" y="158877"/>
                  </a:lnTo>
                  <a:lnTo>
                    <a:pt x="437388" y="159004"/>
                  </a:lnTo>
                  <a:lnTo>
                    <a:pt x="436245" y="155448"/>
                  </a:lnTo>
                  <a:lnTo>
                    <a:pt x="437642" y="149733"/>
                  </a:lnTo>
                  <a:close/>
                  <a:moveTo>
                    <a:pt x="1876171" y="161036"/>
                  </a:moveTo>
                  <a:lnTo>
                    <a:pt x="1878838" y="161417"/>
                  </a:lnTo>
                  <a:lnTo>
                    <a:pt x="1884299" y="161925"/>
                  </a:lnTo>
                  <a:lnTo>
                    <a:pt x="1885442" y="164846"/>
                  </a:lnTo>
                  <a:lnTo>
                    <a:pt x="1881759" y="166243"/>
                  </a:lnTo>
                  <a:lnTo>
                    <a:pt x="1874520" y="166878"/>
                  </a:lnTo>
                  <a:lnTo>
                    <a:pt x="1870837" y="166370"/>
                  </a:lnTo>
                  <a:lnTo>
                    <a:pt x="1870329" y="164719"/>
                  </a:lnTo>
                  <a:lnTo>
                    <a:pt x="1872996" y="162052"/>
                  </a:lnTo>
                  <a:lnTo>
                    <a:pt x="1876171" y="161163"/>
                  </a:lnTo>
                  <a:close/>
                  <a:moveTo>
                    <a:pt x="174117" y="152654"/>
                  </a:moveTo>
                  <a:lnTo>
                    <a:pt x="178308" y="156337"/>
                  </a:lnTo>
                  <a:lnTo>
                    <a:pt x="173863" y="160528"/>
                  </a:lnTo>
                  <a:lnTo>
                    <a:pt x="169164" y="168275"/>
                  </a:lnTo>
                  <a:lnTo>
                    <a:pt x="161671" y="166878"/>
                  </a:lnTo>
                  <a:lnTo>
                    <a:pt x="162052" y="161671"/>
                  </a:lnTo>
                  <a:lnTo>
                    <a:pt x="161671" y="158750"/>
                  </a:lnTo>
                  <a:lnTo>
                    <a:pt x="159512" y="152654"/>
                  </a:lnTo>
                  <a:lnTo>
                    <a:pt x="166624" y="155194"/>
                  </a:lnTo>
                  <a:lnTo>
                    <a:pt x="172974" y="152781"/>
                  </a:lnTo>
                  <a:lnTo>
                    <a:pt x="174244" y="152400"/>
                  </a:lnTo>
                  <a:close/>
                  <a:moveTo>
                    <a:pt x="515239" y="162941"/>
                  </a:moveTo>
                  <a:lnTo>
                    <a:pt x="518668" y="163957"/>
                  </a:lnTo>
                  <a:lnTo>
                    <a:pt x="521208" y="165100"/>
                  </a:lnTo>
                  <a:lnTo>
                    <a:pt x="522351" y="171069"/>
                  </a:lnTo>
                  <a:lnTo>
                    <a:pt x="518922" y="171196"/>
                  </a:lnTo>
                  <a:lnTo>
                    <a:pt x="513207" y="168148"/>
                  </a:lnTo>
                  <a:lnTo>
                    <a:pt x="515239" y="162941"/>
                  </a:lnTo>
                  <a:close/>
                  <a:moveTo>
                    <a:pt x="1860042" y="170561"/>
                  </a:moveTo>
                  <a:lnTo>
                    <a:pt x="1863090" y="171069"/>
                  </a:lnTo>
                  <a:lnTo>
                    <a:pt x="1863598" y="171450"/>
                  </a:lnTo>
                  <a:lnTo>
                    <a:pt x="1862582" y="175133"/>
                  </a:lnTo>
                  <a:lnTo>
                    <a:pt x="1856867" y="176276"/>
                  </a:lnTo>
                  <a:lnTo>
                    <a:pt x="1856740" y="173863"/>
                  </a:lnTo>
                  <a:lnTo>
                    <a:pt x="1860169" y="170434"/>
                  </a:lnTo>
                  <a:close/>
                  <a:moveTo>
                    <a:pt x="2260092" y="150114"/>
                  </a:moveTo>
                  <a:lnTo>
                    <a:pt x="2265172" y="158242"/>
                  </a:lnTo>
                  <a:lnTo>
                    <a:pt x="2269871" y="167513"/>
                  </a:lnTo>
                  <a:lnTo>
                    <a:pt x="2266823" y="177165"/>
                  </a:lnTo>
                  <a:lnTo>
                    <a:pt x="2261616" y="178181"/>
                  </a:lnTo>
                  <a:lnTo>
                    <a:pt x="2249932" y="175514"/>
                  </a:lnTo>
                  <a:lnTo>
                    <a:pt x="2236089" y="174371"/>
                  </a:lnTo>
                  <a:lnTo>
                    <a:pt x="2240026" y="165608"/>
                  </a:lnTo>
                  <a:lnTo>
                    <a:pt x="2251837" y="156591"/>
                  </a:lnTo>
                  <a:lnTo>
                    <a:pt x="2252472" y="152527"/>
                  </a:lnTo>
                  <a:lnTo>
                    <a:pt x="2257425" y="150368"/>
                  </a:lnTo>
                  <a:lnTo>
                    <a:pt x="2260092" y="150241"/>
                  </a:lnTo>
                  <a:close/>
                  <a:moveTo>
                    <a:pt x="1843913" y="173228"/>
                  </a:moveTo>
                  <a:lnTo>
                    <a:pt x="1848358" y="173736"/>
                  </a:lnTo>
                  <a:lnTo>
                    <a:pt x="1848866" y="173863"/>
                  </a:lnTo>
                  <a:lnTo>
                    <a:pt x="1847977" y="176022"/>
                  </a:lnTo>
                  <a:lnTo>
                    <a:pt x="1842897" y="178689"/>
                  </a:lnTo>
                  <a:lnTo>
                    <a:pt x="1840992" y="177165"/>
                  </a:lnTo>
                  <a:lnTo>
                    <a:pt x="1841373" y="175514"/>
                  </a:lnTo>
                  <a:lnTo>
                    <a:pt x="1843913" y="173101"/>
                  </a:lnTo>
                  <a:close/>
                  <a:moveTo>
                    <a:pt x="1794510" y="176022"/>
                  </a:moveTo>
                  <a:lnTo>
                    <a:pt x="1798955" y="176530"/>
                  </a:lnTo>
                  <a:lnTo>
                    <a:pt x="1799463" y="176657"/>
                  </a:lnTo>
                  <a:lnTo>
                    <a:pt x="1799971" y="178689"/>
                  </a:lnTo>
                  <a:lnTo>
                    <a:pt x="1792478" y="180594"/>
                  </a:lnTo>
                  <a:lnTo>
                    <a:pt x="1792097" y="178943"/>
                  </a:lnTo>
                  <a:lnTo>
                    <a:pt x="1794510" y="176022"/>
                  </a:lnTo>
                  <a:close/>
                  <a:moveTo>
                    <a:pt x="354584" y="144653"/>
                  </a:moveTo>
                  <a:lnTo>
                    <a:pt x="355854" y="146685"/>
                  </a:lnTo>
                  <a:lnTo>
                    <a:pt x="354330" y="155956"/>
                  </a:lnTo>
                  <a:lnTo>
                    <a:pt x="359283" y="160909"/>
                  </a:lnTo>
                  <a:lnTo>
                    <a:pt x="359537" y="163830"/>
                  </a:lnTo>
                  <a:lnTo>
                    <a:pt x="353568" y="170561"/>
                  </a:lnTo>
                  <a:lnTo>
                    <a:pt x="354076" y="185674"/>
                  </a:lnTo>
                  <a:lnTo>
                    <a:pt x="335407" y="187706"/>
                  </a:lnTo>
                  <a:lnTo>
                    <a:pt x="326517" y="186309"/>
                  </a:lnTo>
                  <a:lnTo>
                    <a:pt x="324358" y="181229"/>
                  </a:lnTo>
                  <a:lnTo>
                    <a:pt x="328295" y="178308"/>
                  </a:lnTo>
                  <a:cubicBezTo>
                    <a:pt x="336677" y="174117"/>
                    <a:pt x="339090" y="172085"/>
                    <a:pt x="334137" y="157480"/>
                  </a:cubicBezTo>
                  <a:lnTo>
                    <a:pt x="344932" y="148209"/>
                  </a:lnTo>
                  <a:lnTo>
                    <a:pt x="350901" y="145288"/>
                  </a:lnTo>
                  <a:lnTo>
                    <a:pt x="354457" y="144653"/>
                  </a:lnTo>
                  <a:close/>
                  <a:moveTo>
                    <a:pt x="316611" y="226822"/>
                  </a:moveTo>
                  <a:lnTo>
                    <a:pt x="316484" y="228346"/>
                  </a:lnTo>
                  <a:lnTo>
                    <a:pt x="316103" y="234950"/>
                  </a:lnTo>
                  <a:lnTo>
                    <a:pt x="310134" y="234950"/>
                  </a:lnTo>
                  <a:lnTo>
                    <a:pt x="306324" y="227711"/>
                  </a:lnTo>
                  <a:lnTo>
                    <a:pt x="310134" y="226822"/>
                  </a:lnTo>
                  <a:close/>
                  <a:moveTo>
                    <a:pt x="2305431" y="229870"/>
                  </a:moveTo>
                  <a:lnTo>
                    <a:pt x="2307590" y="230378"/>
                  </a:lnTo>
                  <a:lnTo>
                    <a:pt x="2315210" y="233299"/>
                  </a:lnTo>
                  <a:lnTo>
                    <a:pt x="2322449" y="240411"/>
                  </a:lnTo>
                  <a:lnTo>
                    <a:pt x="2330196" y="238887"/>
                  </a:lnTo>
                  <a:lnTo>
                    <a:pt x="2334768" y="241300"/>
                  </a:lnTo>
                  <a:lnTo>
                    <a:pt x="2333879" y="249301"/>
                  </a:lnTo>
                  <a:lnTo>
                    <a:pt x="2326386" y="249936"/>
                  </a:lnTo>
                  <a:lnTo>
                    <a:pt x="2325370" y="246253"/>
                  </a:lnTo>
                  <a:lnTo>
                    <a:pt x="2314829" y="246380"/>
                  </a:lnTo>
                  <a:lnTo>
                    <a:pt x="2304542" y="234569"/>
                  </a:lnTo>
                  <a:lnTo>
                    <a:pt x="2305177" y="229997"/>
                  </a:lnTo>
                  <a:close/>
                  <a:moveTo>
                    <a:pt x="263398" y="274066"/>
                  </a:moveTo>
                  <a:lnTo>
                    <a:pt x="266319" y="276098"/>
                  </a:lnTo>
                  <a:lnTo>
                    <a:pt x="263906" y="279781"/>
                  </a:lnTo>
                  <a:lnTo>
                    <a:pt x="259334" y="278638"/>
                  </a:lnTo>
                  <a:lnTo>
                    <a:pt x="258572" y="275082"/>
                  </a:lnTo>
                  <a:lnTo>
                    <a:pt x="261874" y="274193"/>
                  </a:lnTo>
                  <a:lnTo>
                    <a:pt x="263525" y="274066"/>
                  </a:lnTo>
                  <a:close/>
                  <a:moveTo>
                    <a:pt x="321310" y="295910"/>
                  </a:moveTo>
                  <a:lnTo>
                    <a:pt x="324104" y="301371"/>
                  </a:lnTo>
                  <a:lnTo>
                    <a:pt x="316738" y="304927"/>
                  </a:lnTo>
                  <a:lnTo>
                    <a:pt x="313944" y="298831"/>
                  </a:lnTo>
                  <a:lnTo>
                    <a:pt x="318389" y="296291"/>
                  </a:lnTo>
                  <a:lnTo>
                    <a:pt x="321183" y="295910"/>
                  </a:lnTo>
                  <a:close/>
                  <a:moveTo>
                    <a:pt x="223901" y="299339"/>
                  </a:moveTo>
                  <a:lnTo>
                    <a:pt x="224155" y="300355"/>
                  </a:lnTo>
                  <a:lnTo>
                    <a:pt x="223774" y="305308"/>
                  </a:lnTo>
                  <a:lnTo>
                    <a:pt x="219964" y="306324"/>
                  </a:lnTo>
                  <a:lnTo>
                    <a:pt x="219837" y="303784"/>
                  </a:lnTo>
                  <a:lnTo>
                    <a:pt x="221615" y="300101"/>
                  </a:lnTo>
                  <a:lnTo>
                    <a:pt x="223901" y="299466"/>
                  </a:lnTo>
                  <a:close/>
                  <a:moveTo>
                    <a:pt x="159258" y="347599"/>
                  </a:moveTo>
                  <a:lnTo>
                    <a:pt x="162306" y="348488"/>
                  </a:lnTo>
                  <a:lnTo>
                    <a:pt x="160909" y="355981"/>
                  </a:lnTo>
                  <a:lnTo>
                    <a:pt x="159639" y="361950"/>
                  </a:lnTo>
                  <a:lnTo>
                    <a:pt x="157099" y="362585"/>
                  </a:lnTo>
                  <a:lnTo>
                    <a:pt x="156845" y="358648"/>
                  </a:lnTo>
                  <a:lnTo>
                    <a:pt x="155702" y="352044"/>
                  </a:lnTo>
                  <a:lnTo>
                    <a:pt x="159131" y="347599"/>
                  </a:lnTo>
                  <a:close/>
                  <a:moveTo>
                    <a:pt x="95250" y="362204"/>
                  </a:moveTo>
                  <a:lnTo>
                    <a:pt x="97536" y="362712"/>
                  </a:lnTo>
                  <a:lnTo>
                    <a:pt x="100330" y="368427"/>
                  </a:lnTo>
                  <a:lnTo>
                    <a:pt x="91313" y="370586"/>
                  </a:lnTo>
                  <a:lnTo>
                    <a:pt x="91059" y="363855"/>
                  </a:lnTo>
                  <a:lnTo>
                    <a:pt x="95123" y="362204"/>
                  </a:lnTo>
                  <a:close/>
                  <a:moveTo>
                    <a:pt x="88900" y="384048"/>
                  </a:moveTo>
                  <a:lnTo>
                    <a:pt x="92202" y="384429"/>
                  </a:lnTo>
                  <a:lnTo>
                    <a:pt x="101600" y="388620"/>
                  </a:lnTo>
                  <a:lnTo>
                    <a:pt x="100457" y="398780"/>
                  </a:lnTo>
                  <a:lnTo>
                    <a:pt x="91440" y="400685"/>
                  </a:lnTo>
                  <a:lnTo>
                    <a:pt x="83566" y="393446"/>
                  </a:lnTo>
                  <a:lnTo>
                    <a:pt x="88773" y="384175"/>
                  </a:lnTo>
                  <a:close/>
                  <a:moveTo>
                    <a:pt x="130302" y="395351"/>
                  </a:moveTo>
                  <a:lnTo>
                    <a:pt x="133350" y="397891"/>
                  </a:lnTo>
                  <a:lnTo>
                    <a:pt x="134874" y="401447"/>
                  </a:lnTo>
                  <a:lnTo>
                    <a:pt x="133985" y="403606"/>
                  </a:lnTo>
                  <a:lnTo>
                    <a:pt x="131064" y="401066"/>
                  </a:lnTo>
                  <a:lnTo>
                    <a:pt x="129794" y="396494"/>
                  </a:lnTo>
                  <a:lnTo>
                    <a:pt x="130556" y="395351"/>
                  </a:lnTo>
                  <a:close/>
                  <a:moveTo>
                    <a:pt x="2292858" y="401828"/>
                  </a:moveTo>
                  <a:lnTo>
                    <a:pt x="2294509" y="405384"/>
                  </a:lnTo>
                  <a:lnTo>
                    <a:pt x="2291334" y="407543"/>
                  </a:lnTo>
                  <a:lnTo>
                    <a:pt x="2290191" y="403860"/>
                  </a:lnTo>
                  <a:lnTo>
                    <a:pt x="2291207" y="402336"/>
                  </a:lnTo>
                  <a:lnTo>
                    <a:pt x="2292858" y="401828"/>
                  </a:lnTo>
                  <a:close/>
                  <a:moveTo>
                    <a:pt x="99187" y="422021"/>
                  </a:moveTo>
                  <a:lnTo>
                    <a:pt x="101473" y="422402"/>
                  </a:lnTo>
                  <a:lnTo>
                    <a:pt x="102616" y="422910"/>
                  </a:lnTo>
                  <a:lnTo>
                    <a:pt x="100076" y="426085"/>
                  </a:lnTo>
                  <a:lnTo>
                    <a:pt x="96774" y="427736"/>
                  </a:lnTo>
                  <a:lnTo>
                    <a:pt x="95377" y="427228"/>
                  </a:lnTo>
                  <a:lnTo>
                    <a:pt x="96139" y="425069"/>
                  </a:lnTo>
                  <a:lnTo>
                    <a:pt x="99187" y="422021"/>
                  </a:lnTo>
                  <a:close/>
                  <a:moveTo>
                    <a:pt x="111506" y="440309"/>
                  </a:moveTo>
                  <a:lnTo>
                    <a:pt x="113792" y="447040"/>
                  </a:lnTo>
                  <a:lnTo>
                    <a:pt x="116205" y="458851"/>
                  </a:lnTo>
                  <a:lnTo>
                    <a:pt x="112776" y="468376"/>
                  </a:lnTo>
                  <a:lnTo>
                    <a:pt x="110744" y="468757"/>
                  </a:lnTo>
                  <a:lnTo>
                    <a:pt x="107061" y="461010"/>
                  </a:lnTo>
                  <a:lnTo>
                    <a:pt x="102997" y="444373"/>
                  </a:lnTo>
                  <a:lnTo>
                    <a:pt x="109474" y="440309"/>
                  </a:lnTo>
                  <a:close/>
                  <a:moveTo>
                    <a:pt x="2334641" y="464058"/>
                  </a:moveTo>
                  <a:lnTo>
                    <a:pt x="2339721" y="473583"/>
                  </a:lnTo>
                  <a:lnTo>
                    <a:pt x="2334006" y="474980"/>
                  </a:lnTo>
                  <a:lnTo>
                    <a:pt x="2328418" y="468884"/>
                  </a:lnTo>
                  <a:lnTo>
                    <a:pt x="2329561" y="466471"/>
                  </a:lnTo>
                  <a:lnTo>
                    <a:pt x="2334641" y="464058"/>
                  </a:lnTo>
                  <a:close/>
                  <a:moveTo>
                    <a:pt x="2349246" y="480695"/>
                  </a:moveTo>
                  <a:lnTo>
                    <a:pt x="2351405" y="481584"/>
                  </a:lnTo>
                  <a:lnTo>
                    <a:pt x="2354326" y="484251"/>
                  </a:lnTo>
                  <a:lnTo>
                    <a:pt x="2357882" y="492252"/>
                  </a:lnTo>
                  <a:lnTo>
                    <a:pt x="2354834" y="497332"/>
                  </a:lnTo>
                  <a:lnTo>
                    <a:pt x="2348357" y="503428"/>
                  </a:lnTo>
                  <a:lnTo>
                    <a:pt x="2345436" y="502539"/>
                  </a:lnTo>
                  <a:lnTo>
                    <a:pt x="2345944" y="494919"/>
                  </a:lnTo>
                  <a:lnTo>
                    <a:pt x="2349119" y="480695"/>
                  </a:lnTo>
                  <a:close/>
                  <a:moveTo>
                    <a:pt x="2307844" y="486791"/>
                  </a:moveTo>
                  <a:lnTo>
                    <a:pt x="2309368" y="492252"/>
                  </a:lnTo>
                  <a:lnTo>
                    <a:pt x="2314067" y="506857"/>
                  </a:lnTo>
                  <a:lnTo>
                    <a:pt x="2313559" y="510921"/>
                  </a:lnTo>
                  <a:lnTo>
                    <a:pt x="2311019" y="512445"/>
                  </a:lnTo>
                  <a:lnTo>
                    <a:pt x="2309368" y="506730"/>
                  </a:lnTo>
                  <a:lnTo>
                    <a:pt x="2302383" y="497078"/>
                  </a:lnTo>
                  <a:lnTo>
                    <a:pt x="2307844" y="486918"/>
                  </a:lnTo>
                  <a:close/>
                  <a:moveTo>
                    <a:pt x="211201" y="506476"/>
                  </a:moveTo>
                  <a:lnTo>
                    <a:pt x="215773" y="507365"/>
                  </a:lnTo>
                  <a:lnTo>
                    <a:pt x="217932" y="508000"/>
                  </a:lnTo>
                  <a:lnTo>
                    <a:pt x="224028" y="509524"/>
                  </a:lnTo>
                  <a:lnTo>
                    <a:pt x="219456" y="512064"/>
                  </a:lnTo>
                  <a:lnTo>
                    <a:pt x="215900" y="518033"/>
                  </a:lnTo>
                  <a:lnTo>
                    <a:pt x="212852" y="517398"/>
                  </a:lnTo>
                  <a:lnTo>
                    <a:pt x="211201" y="513969"/>
                  </a:lnTo>
                  <a:lnTo>
                    <a:pt x="211201" y="506476"/>
                  </a:lnTo>
                  <a:close/>
                  <a:moveTo>
                    <a:pt x="173355" y="505460"/>
                  </a:moveTo>
                  <a:lnTo>
                    <a:pt x="174879" y="506095"/>
                  </a:lnTo>
                  <a:lnTo>
                    <a:pt x="176403" y="507619"/>
                  </a:lnTo>
                  <a:lnTo>
                    <a:pt x="176530" y="518160"/>
                  </a:lnTo>
                  <a:lnTo>
                    <a:pt x="173101" y="519049"/>
                  </a:lnTo>
                  <a:lnTo>
                    <a:pt x="172085" y="516128"/>
                  </a:lnTo>
                  <a:lnTo>
                    <a:pt x="172466" y="511556"/>
                  </a:lnTo>
                  <a:lnTo>
                    <a:pt x="173355" y="505460"/>
                  </a:lnTo>
                  <a:close/>
                  <a:moveTo>
                    <a:pt x="125603" y="515493"/>
                  </a:moveTo>
                  <a:lnTo>
                    <a:pt x="126365" y="517525"/>
                  </a:lnTo>
                  <a:lnTo>
                    <a:pt x="126492" y="520446"/>
                  </a:lnTo>
                  <a:lnTo>
                    <a:pt x="126619" y="525018"/>
                  </a:lnTo>
                  <a:lnTo>
                    <a:pt x="125857" y="529082"/>
                  </a:lnTo>
                  <a:lnTo>
                    <a:pt x="121158" y="528447"/>
                  </a:lnTo>
                  <a:lnTo>
                    <a:pt x="116205" y="525272"/>
                  </a:lnTo>
                  <a:lnTo>
                    <a:pt x="120015" y="519684"/>
                  </a:lnTo>
                  <a:lnTo>
                    <a:pt x="123444" y="516128"/>
                  </a:lnTo>
                  <a:lnTo>
                    <a:pt x="125476" y="515620"/>
                  </a:lnTo>
                  <a:close/>
                  <a:moveTo>
                    <a:pt x="2369312" y="499872"/>
                  </a:moveTo>
                  <a:lnTo>
                    <a:pt x="2371217" y="501523"/>
                  </a:lnTo>
                  <a:lnTo>
                    <a:pt x="2367661" y="510032"/>
                  </a:lnTo>
                  <a:lnTo>
                    <a:pt x="2363978" y="517017"/>
                  </a:lnTo>
                  <a:lnTo>
                    <a:pt x="2370074" y="525272"/>
                  </a:lnTo>
                  <a:lnTo>
                    <a:pt x="2377821" y="534543"/>
                  </a:lnTo>
                  <a:cubicBezTo>
                    <a:pt x="2383790" y="543560"/>
                    <a:pt x="2383536" y="554355"/>
                    <a:pt x="2387854" y="569595"/>
                  </a:cubicBezTo>
                  <a:lnTo>
                    <a:pt x="2379599" y="576072"/>
                  </a:lnTo>
                  <a:lnTo>
                    <a:pt x="2377694" y="575945"/>
                  </a:lnTo>
                  <a:lnTo>
                    <a:pt x="2375281" y="570992"/>
                  </a:lnTo>
                  <a:lnTo>
                    <a:pt x="2373122" y="560324"/>
                  </a:lnTo>
                  <a:lnTo>
                    <a:pt x="2366518" y="554863"/>
                  </a:lnTo>
                  <a:lnTo>
                    <a:pt x="2371471" y="549148"/>
                  </a:lnTo>
                  <a:lnTo>
                    <a:pt x="2366772" y="542925"/>
                  </a:lnTo>
                  <a:lnTo>
                    <a:pt x="2363597" y="532384"/>
                  </a:lnTo>
                  <a:lnTo>
                    <a:pt x="2350770" y="527685"/>
                  </a:lnTo>
                  <a:lnTo>
                    <a:pt x="2355850" y="524002"/>
                  </a:lnTo>
                  <a:lnTo>
                    <a:pt x="2356358" y="512191"/>
                  </a:lnTo>
                  <a:lnTo>
                    <a:pt x="2365502" y="502031"/>
                  </a:lnTo>
                  <a:lnTo>
                    <a:pt x="2369566" y="499999"/>
                  </a:lnTo>
                  <a:close/>
                  <a:moveTo>
                    <a:pt x="2360803" y="570992"/>
                  </a:moveTo>
                  <a:lnTo>
                    <a:pt x="2367026" y="574929"/>
                  </a:lnTo>
                  <a:lnTo>
                    <a:pt x="2367153" y="577469"/>
                  </a:lnTo>
                  <a:lnTo>
                    <a:pt x="2364613" y="578104"/>
                  </a:lnTo>
                  <a:lnTo>
                    <a:pt x="2361057" y="578104"/>
                  </a:lnTo>
                  <a:lnTo>
                    <a:pt x="2358136" y="577596"/>
                  </a:lnTo>
                  <a:lnTo>
                    <a:pt x="2357755" y="574167"/>
                  </a:lnTo>
                  <a:lnTo>
                    <a:pt x="2360676" y="570992"/>
                  </a:lnTo>
                  <a:close/>
                  <a:moveTo>
                    <a:pt x="2381504" y="502031"/>
                  </a:moveTo>
                  <a:lnTo>
                    <a:pt x="2382520" y="502539"/>
                  </a:lnTo>
                  <a:lnTo>
                    <a:pt x="2387092" y="506603"/>
                  </a:lnTo>
                  <a:lnTo>
                    <a:pt x="2391791" y="513080"/>
                  </a:lnTo>
                  <a:cubicBezTo>
                    <a:pt x="2396490" y="521081"/>
                    <a:pt x="2400554" y="529336"/>
                    <a:pt x="2407158" y="541020"/>
                  </a:cubicBezTo>
                  <a:lnTo>
                    <a:pt x="2409190" y="552323"/>
                  </a:lnTo>
                  <a:lnTo>
                    <a:pt x="2407285" y="562102"/>
                  </a:lnTo>
                  <a:lnTo>
                    <a:pt x="2408809" y="573659"/>
                  </a:lnTo>
                  <a:lnTo>
                    <a:pt x="2410714" y="582676"/>
                  </a:lnTo>
                  <a:lnTo>
                    <a:pt x="2402967" y="587121"/>
                  </a:lnTo>
                  <a:lnTo>
                    <a:pt x="2399284" y="581660"/>
                  </a:lnTo>
                  <a:cubicBezTo>
                    <a:pt x="2397760" y="575056"/>
                    <a:pt x="2394712" y="568452"/>
                    <a:pt x="2393823" y="554609"/>
                  </a:cubicBezTo>
                  <a:lnTo>
                    <a:pt x="2388362" y="542036"/>
                  </a:lnTo>
                  <a:cubicBezTo>
                    <a:pt x="2386965" y="538353"/>
                    <a:pt x="2385441" y="534416"/>
                    <a:pt x="2384679" y="521589"/>
                  </a:cubicBezTo>
                  <a:lnTo>
                    <a:pt x="2378456" y="504825"/>
                  </a:lnTo>
                  <a:lnTo>
                    <a:pt x="2381504" y="502158"/>
                  </a:lnTo>
                  <a:close/>
                  <a:moveTo>
                    <a:pt x="2393823" y="594995"/>
                  </a:moveTo>
                  <a:lnTo>
                    <a:pt x="2395728" y="596011"/>
                  </a:lnTo>
                  <a:lnTo>
                    <a:pt x="2399665" y="599186"/>
                  </a:lnTo>
                  <a:lnTo>
                    <a:pt x="2391410" y="606425"/>
                  </a:lnTo>
                  <a:lnTo>
                    <a:pt x="2382139" y="605409"/>
                  </a:lnTo>
                  <a:lnTo>
                    <a:pt x="2388362" y="601980"/>
                  </a:lnTo>
                  <a:lnTo>
                    <a:pt x="2387854" y="599440"/>
                  </a:lnTo>
                  <a:lnTo>
                    <a:pt x="2388743" y="594868"/>
                  </a:lnTo>
                  <a:close/>
                  <a:moveTo>
                    <a:pt x="2403856" y="589661"/>
                  </a:moveTo>
                  <a:lnTo>
                    <a:pt x="2404491" y="590042"/>
                  </a:lnTo>
                  <a:lnTo>
                    <a:pt x="2408682" y="596011"/>
                  </a:lnTo>
                  <a:lnTo>
                    <a:pt x="2408301" y="608838"/>
                  </a:lnTo>
                  <a:lnTo>
                    <a:pt x="2406777" y="617982"/>
                  </a:lnTo>
                  <a:lnTo>
                    <a:pt x="2401824" y="615061"/>
                  </a:lnTo>
                  <a:lnTo>
                    <a:pt x="2403221" y="605028"/>
                  </a:lnTo>
                  <a:lnTo>
                    <a:pt x="2399284" y="591439"/>
                  </a:lnTo>
                  <a:lnTo>
                    <a:pt x="2403729" y="589534"/>
                  </a:lnTo>
                  <a:close/>
                  <a:moveTo>
                    <a:pt x="172466" y="529717"/>
                  </a:moveTo>
                  <a:lnTo>
                    <a:pt x="174498" y="530860"/>
                  </a:lnTo>
                  <a:lnTo>
                    <a:pt x="175895" y="534543"/>
                  </a:lnTo>
                  <a:lnTo>
                    <a:pt x="186817" y="537210"/>
                  </a:lnTo>
                  <a:lnTo>
                    <a:pt x="191135" y="547243"/>
                  </a:lnTo>
                  <a:lnTo>
                    <a:pt x="183642" y="557911"/>
                  </a:lnTo>
                  <a:lnTo>
                    <a:pt x="190246" y="565404"/>
                  </a:lnTo>
                  <a:lnTo>
                    <a:pt x="188341" y="569087"/>
                  </a:lnTo>
                  <a:lnTo>
                    <a:pt x="183261" y="567055"/>
                  </a:lnTo>
                  <a:lnTo>
                    <a:pt x="177546" y="571500"/>
                  </a:lnTo>
                  <a:lnTo>
                    <a:pt x="167005" y="575691"/>
                  </a:lnTo>
                  <a:lnTo>
                    <a:pt x="173228" y="583184"/>
                  </a:lnTo>
                  <a:lnTo>
                    <a:pt x="169926" y="591439"/>
                  </a:lnTo>
                  <a:lnTo>
                    <a:pt x="170688" y="602234"/>
                  </a:lnTo>
                  <a:lnTo>
                    <a:pt x="174371" y="606425"/>
                  </a:lnTo>
                  <a:lnTo>
                    <a:pt x="167132" y="609854"/>
                  </a:lnTo>
                  <a:lnTo>
                    <a:pt x="161798" y="622427"/>
                  </a:lnTo>
                  <a:lnTo>
                    <a:pt x="158242" y="631571"/>
                  </a:lnTo>
                  <a:lnTo>
                    <a:pt x="155448" y="630682"/>
                  </a:lnTo>
                  <a:lnTo>
                    <a:pt x="153543" y="628523"/>
                  </a:lnTo>
                  <a:lnTo>
                    <a:pt x="155321" y="623316"/>
                  </a:lnTo>
                  <a:lnTo>
                    <a:pt x="159385" y="610616"/>
                  </a:lnTo>
                  <a:lnTo>
                    <a:pt x="157226" y="598805"/>
                  </a:lnTo>
                  <a:lnTo>
                    <a:pt x="158877" y="588264"/>
                  </a:lnTo>
                  <a:lnTo>
                    <a:pt x="161290" y="578231"/>
                  </a:lnTo>
                  <a:lnTo>
                    <a:pt x="161671" y="567055"/>
                  </a:lnTo>
                  <a:lnTo>
                    <a:pt x="168783" y="569595"/>
                  </a:lnTo>
                  <a:lnTo>
                    <a:pt x="170942" y="566166"/>
                  </a:lnTo>
                  <a:cubicBezTo>
                    <a:pt x="171196" y="560451"/>
                    <a:pt x="171450" y="554482"/>
                    <a:pt x="171704" y="542798"/>
                  </a:cubicBezTo>
                  <a:lnTo>
                    <a:pt x="172339" y="529590"/>
                  </a:lnTo>
                  <a:close/>
                  <a:moveTo>
                    <a:pt x="2390775" y="614807"/>
                  </a:moveTo>
                  <a:lnTo>
                    <a:pt x="2391156" y="615188"/>
                  </a:lnTo>
                  <a:lnTo>
                    <a:pt x="2394077" y="621665"/>
                  </a:lnTo>
                  <a:lnTo>
                    <a:pt x="2397252" y="634365"/>
                  </a:lnTo>
                  <a:lnTo>
                    <a:pt x="2397760" y="637032"/>
                  </a:lnTo>
                  <a:lnTo>
                    <a:pt x="2395855" y="637667"/>
                  </a:lnTo>
                  <a:lnTo>
                    <a:pt x="2390775" y="630682"/>
                  </a:lnTo>
                  <a:lnTo>
                    <a:pt x="2390775" y="614934"/>
                  </a:lnTo>
                  <a:close/>
                  <a:moveTo>
                    <a:pt x="171450" y="620903"/>
                  </a:moveTo>
                  <a:lnTo>
                    <a:pt x="171831" y="621030"/>
                  </a:lnTo>
                  <a:lnTo>
                    <a:pt x="170815" y="628777"/>
                  </a:lnTo>
                  <a:lnTo>
                    <a:pt x="167386" y="642620"/>
                  </a:lnTo>
                  <a:lnTo>
                    <a:pt x="164211" y="643001"/>
                  </a:lnTo>
                  <a:lnTo>
                    <a:pt x="163195" y="641350"/>
                  </a:lnTo>
                  <a:lnTo>
                    <a:pt x="168021" y="634238"/>
                  </a:lnTo>
                  <a:lnTo>
                    <a:pt x="171450" y="620903"/>
                  </a:lnTo>
                  <a:close/>
                  <a:moveTo>
                    <a:pt x="2433828" y="627126"/>
                  </a:moveTo>
                  <a:lnTo>
                    <a:pt x="2436749" y="628269"/>
                  </a:lnTo>
                  <a:lnTo>
                    <a:pt x="2437384" y="636397"/>
                  </a:lnTo>
                  <a:lnTo>
                    <a:pt x="2433828" y="637540"/>
                  </a:lnTo>
                  <a:lnTo>
                    <a:pt x="2427097" y="637032"/>
                  </a:lnTo>
                  <a:lnTo>
                    <a:pt x="2426462" y="642493"/>
                  </a:lnTo>
                  <a:lnTo>
                    <a:pt x="2423033" y="644144"/>
                  </a:lnTo>
                  <a:lnTo>
                    <a:pt x="2421636" y="643636"/>
                  </a:lnTo>
                  <a:lnTo>
                    <a:pt x="2422017" y="638048"/>
                  </a:lnTo>
                  <a:lnTo>
                    <a:pt x="2429002" y="628777"/>
                  </a:lnTo>
                  <a:lnTo>
                    <a:pt x="2433955" y="627126"/>
                  </a:lnTo>
                  <a:close/>
                  <a:moveTo>
                    <a:pt x="193675" y="579120"/>
                  </a:moveTo>
                  <a:lnTo>
                    <a:pt x="194310" y="580136"/>
                  </a:lnTo>
                  <a:lnTo>
                    <a:pt x="196596" y="584581"/>
                  </a:lnTo>
                  <a:lnTo>
                    <a:pt x="198247" y="590677"/>
                  </a:lnTo>
                  <a:lnTo>
                    <a:pt x="194056" y="600837"/>
                  </a:lnTo>
                  <a:lnTo>
                    <a:pt x="189484" y="619760"/>
                  </a:lnTo>
                  <a:cubicBezTo>
                    <a:pt x="184277" y="634492"/>
                    <a:pt x="178943" y="649097"/>
                    <a:pt x="175006" y="668401"/>
                  </a:cubicBezTo>
                  <a:lnTo>
                    <a:pt x="171704" y="676656"/>
                  </a:lnTo>
                  <a:lnTo>
                    <a:pt x="167513" y="676529"/>
                  </a:lnTo>
                  <a:lnTo>
                    <a:pt x="163576" y="674116"/>
                  </a:lnTo>
                  <a:lnTo>
                    <a:pt x="170434" y="671195"/>
                  </a:lnTo>
                  <a:lnTo>
                    <a:pt x="169545" y="661670"/>
                  </a:lnTo>
                  <a:cubicBezTo>
                    <a:pt x="171704" y="654558"/>
                    <a:pt x="174752" y="647827"/>
                    <a:pt x="176657" y="640461"/>
                  </a:cubicBezTo>
                  <a:lnTo>
                    <a:pt x="192659" y="580898"/>
                  </a:lnTo>
                  <a:lnTo>
                    <a:pt x="193929" y="578993"/>
                  </a:lnTo>
                  <a:close/>
                  <a:moveTo>
                    <a:pt x="2376043" y="657225"/>
                  </a:moveTo>
                  <a:lnTo>
                    <a:pt x="2377186" y="657860"/>
                  </a:lnTo>
                  <a:lnTo>
                    <a:pt x="2381377" y="664972"/>
                  </a:lnTo>
                  <a:lnTo>
                    <a:pt x="2387346" y="675513"/>
                  </a:lnTo>
                  <a:lnTo>
                    <a:pt x="2385949" y="678561"/>
                  </a:lnTo>
                  <a:lnTo>
                    <a:pt x="2382393" y="679450"/>
                  </a:lnTo>
                  <a:lnTo>
                    <a:pt x="2378202" y="672338"/>
                  </a:lnTo>
                  <a:lnTo>
                    <a:pt x="2375154" y="659257"/>
                  </a:lnTo>
                  <a:lnTo>
                    <a:pt x="2376043" y="657225"/>
                  </a:lnTo>
                  <a:close/>
                  <a:moveTo>
                    <a:pt x="2406650" y="689610"/>
                  </a:moveTo>
                  <a:lnTo>
                    <a:pt x="2407031" y="689737"/>
                  </a:lnTo>
                  <a:lnTo>
                    <a:pt x="2408682" y="691769"/>
                  </a:lnTo>
                  <a:lnTo>
                    <a:pt x="2410841" y="695960"/>
                  </a:lnTo>
                  <a:lnTo>
                    <a:pt x="2408428" y="697611"/>
                  </a:lnTo>
                  <a:lnTo>
                    <a:pt x="2405380" y="695452"/>
                  </a:lnTo>
                  <a:lnTo>
                    <a:pt x="2406523" y="689483"/>
                  </a:lnTo>
                  <a:close/>
                  <a:moveTo>
                    <a:pt x="157607" y="700659"/>
                  </a:moveTo>
                  <a:lnTo>
                    <a:pt x="161671" y="702818"/>
                  </a:lnTo>
                  <a:lnTo>
                    <a:pt x="160274" y="708787"/>
                  </a:lnTo>
                  <a:lnTo>
                    <a:pt x="158877" y="709168"/>
                  </a:lnTo>
                  <a:lnTo>
                    <a:pt x="158115" y="708279"/>
                  </a:lnTo>
                  <a:lnTo>
                    <a:pt x="157226" y="706120"/>
                  </a:lnTo>
                  <a:lnTo>
                    <a:pt x="157099" y="700659"/>
                  </a:lnTo>
                  <a:close/>
                  <a:moveTo>
                    <a:pt x="2400427" y="701675"/>
                  </a:moveTo>
                  <a:lnTo>
                    <a:pt x="2402840" y="703580"/>
                  </a:lnTo>
                  <a:lnTo>
                    <a:pt x="2401316" y="707136"/>
                  </a:lnTo>
                  <a:lnTo>
                    <a:pt x="2398395" y="712597"/>
                  </a:lnTo>
                  <a:lnTo>
                    <a:pt x="2395474" y="714248"/>
                  </a:lnTo>
                  <a:lnTo>
                    <a:pt x="2394458" y="706501"/>
                  </a:lnTo>
                  <a:lnTo>
                    <a:pt x="2399665" y="702056"/>
                  </a:lnTo>
                  <a:lnTo>
                    <a:pt x="2400300" y="701675"/>
                  </a:lnTo>
                  <a:close/>
                  <a:moveTo>
                    <a:pt x="2425573" y="699262"/>
                  </a:moveTo>
                  <a:lnTo>
                    <a:pt x="2427605" y="700151"/>
                  </a:lnTo>
                  <a:lnTo>
                    <a:pt x="2428240" y="711200"/>
                  </a:lnTo>
                  <a:lnTo>
                    <a:pt x="2428113" y="720471"/>
                  </a:lnTo>
                  <a:lnTo>
                    <a:pt x="2426589" y="720471"/>
                  </a:lnTo>
                  <a:lnTo>
                    <a:pt x="2426208" y="712724"/>
                  </a:lnTo>
                  <a:lnTo>
                    <a:pt x="2422779" y="700532"/>
                  </a:lnTo>
                  <a:lnTo>
                    <a:pt x="2425446" y="699389"/>
                  </a:lnTo>
                  <a:close/>
                  <a:moveTo>
                    <a:pt x="2453767" y="724154"/>
                  </a:moveTo>
                  <a:lnTo>
                    <a:pt x="2455291" y="724535"/>
                  </a:lnTo>
                  <a:lnTo>
                    <a:pt x="2454148" y="728091"/>
                  </a:lnTo>
                  <a:lnTo>
                    <a:pt x="2458212" y="733806"/>
                  </a:lnTo>
                  <a:lnTo>
                    <a:pt x="2453513" y="737489"/>
                  </a:lnTo>
                  <a:lnTo>
                    <a:pt x="2449576" y="737362"/>
                  </a:lnTo>
                  <a:lnTo>
                    <a:pt x="2448687" y="731393"/>
                  </a:lnTo>
                  <a:lnTo>
                    <a:pt x="2453767" y="724154"/>
                  </a:lnTo>
                  <a:close/>
                  <a:moveTo>
                    <a:pt x="2436495" y="727837"/>
                  </a:moveTo>
                  <a:lnTo>
                    <a:pt x="2441448" y="729742"/>
                  </a:lnTo>
                  <a:lnTo>
                    <a:pt x="2437257" y="736981"/>
                  </a:lnTo>
                  <a:lnTo>
                    <a:pt x="2434336" y="739394"/>
                  </a:lnTo>
                  <a:lnTo>
                    <a:pt x="2432939" y="739267"/>
                  </a:lnTo>
                  <a:lnTo>
                    <a:pt x="2432050" y="734822"/>
                  </a:lnTo>
                  <a:lnTo>
                    <a:pt x="2434463" y="728345"/>
                  </a:lnTo>
                  <a:lnTo>
                    <a:pt x="2436495" y="727837"/>
                  </a:lnTo>
                  <a:close/>
                  <a:moveTo>
                    <a:pt x="2420874" y="734060"/>
                  </a:moveTo>
                  <a:lnTo>
                    <a:pt x="2422525" y="734568"/>
                  </a:lnTo>
                  <a:lnTo>
                    <a:pt x="2421890" y="738124"/>
                  </a:lnTo>
                  <a:lnTo>
                    <a:pt x="2418969" y="743331"/>
                  </a:lnTo>
                  <a:lnTo>
                    <a:pt x="2416937" y="742950"/>
                  </a:lnTo>
                  <a:lnTo>
                    <a:pt x="2416302" y="738886"/>
                  </a:lnTo>
                  <a:lnTo>
                    <a:pt x="2420366" y="734187"/>
                  </a:lnTo>
                  <a:lnTo>
                    <a:pt x="2420874" y="734060"/>
                  </a:lnTo>
                  <a:close/>
                  <a:moveTo>
                    <a:pt x="2448687" y="748919"/>
                  </a:moveTo>
                  <a:lnTo>
                    <a:pt x="2449703" y="750570"/>
                  </a:lnTo>
                  <a:lnTo>
                    <a:pt x="2449068" y="758063"/>
                  </a:lnTo>
                  <a:lnTo>
                    <a:pt x="2442845" y="769112"/>
                  </a:lnTo>
                  <a:lnTo>
                    <a:pt x="2431288" y="762127"/>
                  </a:lnTo>
                  <a:lnTo>
                    <a:pt x="2441956" y="750570"/>
                  </a:lnTo>
                  <a:lnTo>
                    <a:pt x="2448687" y="748919"/>
                  </a:lnTo>
                  <a:close/>
                  <a:moveTo>
                    <a:pt x="114681" y="817118"/>
                  </a:moveTo>
                  <a:lnTo>
                    <a:pt x="115824" y="819785"/>
                  </a:lnTo>
                  <a:lnTo>
                    <a:pt x="116078" y="825500"/>
                  </a:lnTo>
                  <a:lnTo>
                    <a:pt x="115443" y="830453"/>
                  </a:lnTo>
                  <a:lnTo>
                    <a:pt x="114173" y="830834"/>
                  </a:lnTo>
                  <a:lnTo>
                    <a:pt x="112649" y="826389"/>
                  </a:lnTo>
                  <a:lnTo>
                    <a:pt x="112395" y="818134"/>
                  </a:lnTo>
                  <a:lnTo>
                    <a:pt x="114681" y="817245"/>
                  </a:lnTo>
                  <a:lnTo>
                    <a:pt x="114808" y="817118"/>
                  </a:lnTo>
                  <a:close/>
                  <a:moveTo>
                    <a:pt x="2432939" y="824230"/>
                  </a:moveTo>
                  <a:lnTo>
                    <a:pt x="2433066" y="825246"/>
                  </a:lnTo>
                  <a:lnTo>
                    <a:pt x="2433574" y="829183"/>
                  </a:lnTo>
                  <a:lnTo>
                    <a:pt x="2433193" y="833120"/>
                  </a:lnTo>
                  <a:lnTo>
                    <a:pt x="2432050" y="833628"/>
                  </a:lnTo>
                  <a:lnTo>
                    <a:pt x="2431415" y="832231"/>
                  </a:lnTo>
                  <a:lnTo>
                    <a:pt x="2431288" y="830072"/>
                  </a:lnTo>
                  <a:lnTo>
                    <a:pt x="2431796" y="826516"/>
                  </a:lnTo>
                  <a:lnTo>
                    <a:pt x="2432939" y="824357"/>
                  </a:lnTo>
                  <a:close/>
                  <a:moveTo>
                    <a:pt x="2432431" y="840232"/>
                  </a:moveTo>
                  <a:lnTo>
                    <a:pt x="2433574" y="843280"/>
                  </a:lnTo>
                  <a:lnTo>
                    <a:pt x="2435733" y="848487"/>
                  </a:lnTo>
                  <a:lnTo>
                    <a:pt x="2433320" y="850011"/>
                  </a:lnTo>
                  <a:lnTo>
                    <a:pt x="2430272" y="845820"/>
                  </a:lnTo>
                  <a:lnTo>
                    <a:pt x="2430907" y="841883"/>
                  </a:lnTo>
                  <a:lnTo>
                    <a:pt x="2432304" y="840232"/>
                  </a:lnTo>
                  <a:close/>
                  <a:moveTo>
                    <a:pt x="2410079" y="846709"/>
                  </a:moveTo>
                  <a:lnTo>
                    <a:pt x="2411603" y="847344"/>
                  </a:lnTo>
                  <a:lnTo>
                    <a:pt x="2414270" y="850265"/>
                  </a:lnTo>
                  <a:lnTo>
                    <a:pt x="2413635" y="851916"/>
                  </a:lnTo>
                  <a:lnTo>
                    <a:pt x="2409571" y="853440"/>
                  </a:lnTo>
                  <a:lnTo>
                    <a:pt x="2406015" y="849757"/>
                  </a:lnTo>
                  <a:lnTo>
                    <a:pt x="2407920" y="846836"/>
                  </a:lnTo>
                  <a:lnTo>
                    <a:pt x="2410079" y="846709"/>
                  </a:lnTo>
                  <a:close/>
                  <a:moveTo>
                    <a:pt x="2347468" y="874268"/>
                  </a:moveTo>
                  <a:lnTo>
                    <a:pt x="2347595" y="875411"/>
                  </a:lnTo>
                  <a:lnTo>
                    <a:pt x="2348230" y="877951"/>
                  </a:lnTo>
                  <a:lnTo>
                    <a:pt x="2347722" y="881380"/>
                  </a:lnTo>
                  <a:lnTo>
                    <a:pt x="2346071" y="885952"/>
                  </a:lnTo>
                  <a:lnTo>
                    <a:pt x="2342896" y="884809"/>
                  </a:lnTo>
                  <a:lnTo>
                    <a:pt x="2342388" y="884936"/>
                  </a:lnTo>
                  <a:lnTo>
                    <a:pt x="2343404" y="881761"/>
                  </a:lnTo>
                  <a:lnTo>
                    <a:pt x="2345944" y="875792"/>
                  </a:lnTo>
                  <a:lnTo>
                    <a:pt x="2347468" y="874268"/>
                  </a:lnTo>
                  <a:close/>
                  <a:moveTo>
                    <a:pt x="2406396" y="899668"/>
                  </a:moveTo>
                  <a:lnTo>
                    <a:pt x="2407412" y="904748"/>
                  </a:lnTo>
                  <a:lnTo>
                    <a:pt x="2407285" y="911479"/>
                  </a:lnTo>
                  <a:lnTo>
                    <a:pt x="2406904" y="915162"/>
                  </a:lnTo>
                  <a:lnTo>
                    <a:pt x="2405253" y="916559"/>
                  </a:lnTo>
                  <a:lnTo>
                    <a:pt x="2403602" y="911987"/>
                  </a:lnTo>
                  <a:lnTo>
                    <a:pt x="2399157" y="911352"/>
                  </a:lnTo>
                  <a:lnTo>
                    <a:pt x="2394585" y="909828"/>
                  </a:lnTo>
                  <a:lnTo>
                    <a:pt x="2402713" y="904367"/>
                  </a:lnTo>
                  <a:lnTo>
                    <a:pt x="2405253" y="900684"/>
                  </a:lnTo>
                  <a:lnTo>
                    <a:pt x="2406396" y="899668"/>
                  </a:lnTo>
                  <a:close/>
                  <a:moveTo>
                    <a:pt x="2385441" y="931672"/>
                  </a:moveTo>
                  <a:lnTo>
                    <a:pt x="2391918" y="934593"/>
                  </a:lnTo>
                  <a:lnTo>
                    <a:pt x="2389251" y="939038"/>
                  </a:lnTo>
                  <a:lnTo>
                    <a:pt x="2384679" y="942721"/>
                  </a:lnTo>
                  <a:lnTo>
                    <a:pt x="2383155" y="938530"/>
                  </a:lnTo>
                  <a:lnTo>
                    <a:pt x="2383282" y="932561"/>
                  </a:lnTo>
                  <a:lnTo>
                    <a:pt x="2385441" y="931672"/>
                  </a:lnTo>
                  <a:close/>
                  <a:moveTo>
                    <a:pt x="2371217" y="921004"/>
                  </a:moveTo>
                  <a:lnTo>
                    <a:pt x="2370328" y="926465"/>
                  </a:lnTo>
                  <a:lnTo>
                    <a:pt x="2370455" y="935482"/>
                  </a:lnTo>
                  <a:lnTo>
                    <a:pt x="2363978" y="940435"/>
                  </a:lnTo>
                  <a:lnTo>
                    <a:pt x="2368042" y="948436"/>
                  </a:lnTo>
                  <a:lnTo>
                    <a:pt x="2363597" y="949325"/>
                  </a:lnTo>
                  <a:lnTo>
                    <a:pt x="2361692" y="947420"/>
                  </a:lnTo>
                  <a:lnTo>
                    <a:pt x="2361692" y="934720"/>
                  </a:lnTo>
                  <a:lnTo>
                    <a:pt x="2368423" y="921004"/>
                  </a:lnTo>
                  <a:lnTo>
                    <a:pt x="2370836" y="920877"/>
                  </a:lnTo>
                  <a:close/>
                  <a:moveTo>
                    <a:pt x="2344547" y="953897"/>
                  </a:moveTo>
                  <a:lnTo>
                    <a:pt x="2345690" y="957453"/>
                  </a:lnTo>
                  <a:lnTo>
                    <a:pt x="2343150" y="959866"/>
                  </a:lnTo>
                  <a:lnTo>
                    <a:pt x="2340229" y="956310"/>
                  </a:lnTo>
                  <a:lnTo>
                    <a:pt x="2342388" y="954151"/>
                  </a:lnTo>
                  <a:lnTo>
                    <a:pt x="2344420" y="954024"/>
                  </a:lnTo>
                  <a:close/>
                  <a:moveTo>
                    <a:pt x="2400173" y="951992"/>
                  </a:moveTo>
                  <a:lnTo>
                    <a:pt x="2403348" y="952881"/>
                  </a:lnTo>
                  <a:lnTo>
                    <a:pt x="2405253" y="961390"/>
                  </a:lnTo>
                  <a:lnTo>
                    <a:pt x="2399030" y="965327"/>
                  </a:lnTo>
                  <a:lnTo>
                    <a:pt x="2395093" y="959612"/>
                  </a:lnTo>
                  <a:lnTo>
                    <a:pt x="2397633" y="952500"/>
                  </a:lnTo>
                  <a:lnTo>
                    <a:pt x="2400173" y="952119"/>
                  </a:lnTo>
                  <a:close/>
                  <a:moveTo>
                    <a:pt x="128905" y="954659"/>
                  </a:moveTo>
                  <a:lnTo>
                    <a:pt x="129413" y="955548"/>
                  </a:lnTo>
                  <a:lnTo>
                    <a:pt x="130556" y="960628"/>
                  </a:lnTo>
                  <a:lnTo>
                    <a:pt x="130302" y="970915"/>
                  </a:lnTo>
                  <a:lnTo>
                    <a:pt x="129540" y="978154"/>
                  </a:lnTo>
                  <a:lnTo>
                    <a:pt x="128524" y="979043"/>
                  </a:lnTo>
                  <a:lnTo>
                    <a:pt x="127127" y="972439"/>
                  </a:lnTo>
                  <a:lnTo>
                    <a:pt x="126111" y="959358"/>
                  </a:lnTo>
                  <a:lnTo>
                    <a:pt x="127762" y="956437"/>
                  </a:lnTo>
                  <a:lnTo>
                    <a:pt x="129159" y="954532"/>
                  </a:lnTo>
                  <a:close/>
                  <a:moveTo>
                    <a:pt x="2368423" y="962025"/>
                  </a:moveTo>
                  <a:lnTo>
                    <a:pt x="2369439" y="963168"/>
                  </a:lnTo>
                  <a:lnTo>
                    <a:pt x="2370836" y="967867"/>
                  </a:lnTo>
                  <a:lnTo>
                    <a:pt x="2371217" y="974471"/>
                  </a:lnTo>
                  <a:lnTo>
                    <a:pt x="2368169" y="979170"/>
                  </a:lnTo>
                  <a:lnTo>
                    <a:pt x="2365502" y="980186"/>
                  </a:lnTo>
                  <a:lnTo>
                    <a:pt x="2365883" y="962406"/>
                  </a:lnTo>
                  <a:lnTo>
                    <a:pt x="2368550" y="961898"/>
                  </a:lnTo>
                  <a:close/>
                  <a:moveTo>
                    <a:pt x="2369185" y="993775"/>
                  </a:moveTo>
                  <a:lnTo>
                    <a:pt x="2372106" y="996188"/>
                  </a:lnTo>
                  <a:lnTo>
                    <a:pt x="2375662" y="1000252"/>
                  </a:lnTo>
                  <a:lnTo>
                    <a:pt x="2375027" y="1002919"/>
                  </a:lnTo>
                  <a:lnTo>
                    <a:pt x="2368423" y="1002792"/>
                  </a:lnTo>
                  <a:lnTo>
                    <a:pt x="2367534" y="995680"/>
                  </a:lnTo>
                  <a:lnTo>
                    <a:pt x="2369058" y="994029"/>
                  </a:lnTo>
                  <a:lnTo>
                    <a:pt x="2369185" y="993902"/>
                  </a:lnTo>
                  <a:close/>
                  <a:moveTo>
                    <a:pt x="2389124" y="955167"/>
                  </a:moveTo>
                  <a:lnTo>
                    <a:pt x="2392553" y="961771"/>
                  </a:lnTo>
                  <a:lnTo>
                    <a:pt x="2393442" y="975487"/>
                  </a:lnTo>
                  <a:lnTo>
                    <a:pt x="2398649" y="978027"/>
                  </a:lnTo>
                  <a:lnTo>
                    <a:pt x="2390648" y="983996"/>
                  </a:lnTo>
                  <a:lnTo>
                    <a:pt x="2396236" y="990473"/>
                  </a:lnTo>
                  <a:lnTo>
                    <a:pt x="2399284" y="996442"/>
                  </a:lnTo>
                  <a:lnTo>
                    <a:pt x="2397252" y="1007491"/>
                  </a:lnTo>
                  <a:lnTo>
                    <a:pt x="2391283" y="1011682"/>
                  </a:lnTo>
                  <a:lnTo>
                    <a:pt x="2386076" y="1004316"/>
                  </a:lnTo>
                  <a:lnTo>
                    <a:pt x="2392807" y="1003681"/>
                  </a:lnTo>
                  <a:lnTo>
                    <a:pt x="2395220" y="995680"/>
                  </a:lnTo>
                  <a:lnTo>
                    <a:pt x="2394077" y="991108"/>
                  </a:lnTo>
                  <a:lnTo>
                    <a:pt x="2391029" y="994029"/>
                  </a:lnTo>
                  <a:lnTo>
                    <a:pt x="2389378" y="995172"/>
                  </a:lnTo>
                  <a:lnTo>
                    <a:pt x="2387981" y="990473"/>
                  </a:lnTo>
                  <a:lnTo>
                    <a:pt x="2386965" y="981964"/>
                  </a:lnTo>
                  <a:lnTo>
                    <a:pt x="2385949" y="978535"/>
                  </a:lnTo>
                  <a:lnTo>
                    <a:pt x="2382266" y="972312"/>
                  </a:lnTo>
                  <a:lnTo>
                    <a:pt x="2379345" y="967359"/>
                  </a:lnTo>
                  <a:lnTo>
                    <a:pt x="2386838" y="965454"/>
                  </a:lnTo>
                  <a:lnTo>
                    <a:pt x="2385949" y="958723"/>
                  </a:lnTo>
                  <a:lnTo>
                    <a:pt x="2386838" y="956691"/>
                  </a:lnTo>
                  <a:lnTo>
                    <a:pt x="2388362" y="955294"/>
                  </a:lnTo>
                  <a:close/>
                  <a:moveTo>
                    <a:pt x="2353691" y="1024128"/>
                  </a:moveTo>
                  <a:lnTo>
                    <a:pt x="2359152" y="1024636"/>
                  </a:lnTo>
                  <a:lnTo>
                    <a:pt x="2360041" y="1026668"/>
                  </a:lnTo>
                  <a:lnTo>
                    <a:pt x="2357120" y="1027938"/>
                  </a:lnTo>
                  <a:lnTo>
                    <a:pt x="2351024" y="1027557"/>
                  </a:lnTo>
                  <a:lnTo>
                    <a:pt x="2350516" y="1025779"/>
                  </a:lnTo>
                  <a:lnTo>
                    <a:pt x="2351532" y="1024382"/>
                  </a:lnTo>
                  <a:lnTo>
                    <a:pt x="2353691" y="1024255"/>
                  </a:lnTo>
                  <a:close/>
                  <a:moveTo>
                    <a:pt x="130175" y="1070737"/>
                  </a:moveTo>
                  <a:lnTo>
                    <a:pt x="130683" y="1071372"/>
                  </a:lnTo>
                  <a:lnTo>
                    <a:pt x="131953" y="1074293"/>
                  </a:lnTo>
                  <a:lnTo>
                    <a:pt x="131699" y="1079373"/>
                  </a:lnTo>
                  <a:lnTo>
                    <a:pt x="131191" y="1083183"/>
                  </a:lnTo>
                  <a:lnTo>
                    <a:pt x="129921" y="1083437"/>
                  </a:lnTo>
                  <a:lnTo>
                    <a:pt x="128905" y="1078738"/>
                  </a:lnTo>
                  <a:lnTo>
                    <a:pt x="130048" y="1070610"/>
                  </a:lnTo>
                  <a:close/>
                  <a:moveTo>
                    <a:pt x="2347468" y="1052322"/>
                  </a:moveTo>
                  <a:lnTo>
                    <a:pt x="2348992" y="1052322"/>
                  </a:lnTo>
                  <a:lnTo>
                    <a:pt x="2353183" y="1054735"/>
                  </a:lnTo>
                  <a:lnTo>
                    <a:pt x="2350770" y="1065657"/>
                  </a:lnTo>
                  <a:lnTo>
                    <a:pt x="2350262" y="1082548"/>
                  </a:lnTo>
                  <a:lnTo>
                    <a:pt x="2347722" y="1085723"/>
                  </a:lnTo>
                  <a:lnTo>
                    <a:pt x="2347341" y="1090930"/>
                  </a:lnTo>
                  <a:lnTo>
                    <a:pt x="2344674" y="1092073"/>
                  </a:lnTo>
                  <a:lnTo>
                    <a:pt x="2341753" y="1089406"/>
                  </a:lnTo>
                  <a:lnTo>
                    <a:pt x="2343912" y="1085596"/>
                  </a:lnTo>
                  <a:lnTo>
                    <a:pt x="2346833" y="1078357"/>
                  </a:lnTo>
                  <a:lnTo>
                    <a:pt x="2343658" y="1063625"/>
                  </a:lnTo>
                  <a:lnTo>
                    <a:pt x="2345817" y="1053592"/>
                  </a:lnTo>
                  <a:lnTo>
                    <a:pt x="2347341" y="1052449"/>
                  </a:lnTo>
                  <a:close/>
                  <a:moveTo>
                    <a:pt x="2342642" y="1126236"/>
                  </a:moveTo>
                  <a:lnTo>
                    <a:pt x="2344801" y="1126490"/>
                  </a:lnTo>
                  <a:lnTo>
                    <a:pt x="2345817" y="1126744"/>
                  </a:lnTo>
                  <a:lnTo>
                    <a:pt x="2348230" y="1129157"/>
                  </a:lnTo>
                  <a:lnTo>
                    <a:pt x="2348103" y="1131570"/>
                  </a:lnTo>
                  <a:lnTo>
                    <a:pt x="2344547" y="1132205"/>
                  </a:lnTo>
                  <a:lnTo>
                    <a:pt x="2340610" y="1129792"/>
                  </a:lnTo>
                  <a:lnTo>
                    <a:pt x="2342642" y="1126109"/>
                  </a:lnTo>
                  <a:close/>
                  <a:moveTo>
                    <a:pt x="2343023" y="1140587"/>
                  </a:moveTo>
                  <a:lnTo>
                    <a:pt x="2348992" y="1143254"/>
                  </a:lnTo>
                  <a:lnTo>
                    <a:pt x="2349373" y="1150112"/>
                  </a:lnTo>
                  <a:lnTo>
                    <a:pt x="2348230" y="1152398"/>
                  </a:lnTo>
                  <a:lnTo>
                    <a:pt x="2344166" y="1148207"/>
                  </a:lnTo>
                  <a:lnTo>
                    <a:pt x="2342134" y="1140714"/>
                  </a:lnTo>
                  <a:lnTo>
                    <a:pt x="2343150" y="1140587"/>
                  </a:lnTo>
                  <a:close/>
                  <a:moveTo>
                    <a:pt x="2296795" y="1190371"/>
                  </a:moveTo>
                  <a:lnTo>
                    <a:pt x="2305939" y="1195451"/>
                  </a:lnTo>
                  <a:lnTo>
                    <a:pt x="2301367" y="1199134"/>
                  </a:lnTo>
                  <a:lnTo>
                    <a:pt x="2294763" y="1192657"/>
                  </a:lnTo>
                  <a:lnTo>
                    <a:pt x="2296795" y="1190244"/>
                  </a:lnTo>
                  <a:close/>
                  <a:moveTo>
                    <a:pt x="103378" y="1213739"/>
                  </a:moveTo>
                  <a:lnTo>
                    <a:pt x="103632" y="1214755"/>
                  </a:lnTo>
                  <a:lnTo>
                    <a:pt x="104394" y="1217422"/>
                  </a:lnTo>
                  <a:lnTo>
                    <a:pt x="104140" y="1220724"/>
                  </a:lnTo>
                  <a:lnTo>
                    <a:pt x="102489" y="1225042"/>
                  </a:lnTo>
                  <a:lnTo>
                    <a:pt x="100330" y="1224788"/>
                  </a:lnTo>
                  <a:lnTo>
                    <a:pt x="99822" y="1220978"/>
                  </a:lnTo>
                  <a:lnTo>
                    <a:pt x="101981" y="1215009"/>
                  </a:lnTo>
                  <a:lnTo>
                    <a:pt x="103378" y="1213739"/>
                  </a:lnTo>
                  <a:close/>
                  <a:moveTo>
                    <a:pt x="2337943" y="1276477"/>
                  </a:moveTo>
                  <a:lnTo>
                    <a:pt x="2340356" y="1276604"/>
                  </a:lnTo>
                  <a:lnTo>
                    <a:pt x="2342007" y="1279906"/>
                  </a:lnTo>
                  <a:lnTo>
                    <a:pt x="2337562" y="1282827"/>
                  </a:lnTo>
                  <a:lnTo>
                    <a:pt x="2335657" y="1277366"/>
                  </a:lnTo>
                  <a:lnTo>
                    <a:pt x="2337816" y="1276477"/>
                  </a:lnTo>
                  <a:close/>
                  <a:moveTo>
                    <a:pt x="2324735" y="1273937"/>
                  </a:moveTo>
                  <a:lnTo>
                    <a:pt x="2325624" y="1282954"/>
                  </a:lnTo>
                  <a:lnTo>
                    <a:pt x="2337689" y="1287272"/>
                  </a:lnTo>
                  <a:lnTo>
                    <a:pt x="2338705" y="1291209"/>
                  </a:lnTo>
                  <a:lnTo>
                    <a:pt x="2336165" y="1292987"/>
                  </a:lnTo>
                  <a:lnTo>
                    <a:pt x="2330069" y="1290320"/>
                  </a:lnTo>
                  <a:lnTo>
                    <a:pt x="2323084" y="1294765"/>
                  </a:lnTo>
                  <a:lnTo>
                    <a:pt x="2316861" y="1297178"/>
                  </a:lnTo>
                  <a:lnTo>
                    <a:pt x="2311781" y="1294384"/>
                  </a:lnTo>
                  <a:lnTo>
                    <a:pt x="2319020" y="1290066"/>
                  </a:lnTo>
                  <a:lnTo>
                    <a:pt x="2320417" y="1277620"/>
                  </a:lnTo>
                  <a:lnTo>
                    <a:pt x="2322068" y="1274953"/>
                  </a:lnTo>
                  <a:lnTo>
                    <a:pt x="2324100" y="1274064"/>
                  </a:lnTo>
                  <a:lnTo>
                    <a:pt x="2324735" y="1274064"/>
                  </a:lnTo>
                  <a:close/>
                  <a:moveTo>
                    <a:pt x="118999" y="1249045"/>
                  </a:moveTo>
                  <a:lnTo>
                    <a:pt x="121158" y="1249426"/>
                  </a:lnTo>
                  <a:lnTo>
                    <a:pt x="121666" y="1249680"/>
                  </a:lnTo>
                  <a:lnTo>
                    <a:pt x="123190" y="1251331"/>
                  </a:lnTo>
                  <a:lnTo>
                    <a:pt x="121539" y="1259332"/>
                  </a:lnTo>
                  <a:lnTo>
                    <a:pt x="124079" y="1273810"/>
                  </a:lnTo>
                  <a:lnTo>
                    <a:pt x="122682" y="1279525"/>
                  </a:lnTo>
                  <a:lnTo>
                    <a:pt x="123698" y="1289812"/>
                  </a:lnTo>
                  <a:lnTo>
                    <a:pt x="123444" y="1308608"/>
                  </a:lnTo>
                  <a:lnTo>
                    <a:pt x="116205" y="1308354"/>
                  </a:lnTo>
                  <a:lnTo>
                    <a:pt x="116713" y="1297305"/>
                  </a:lnTo>
                  <a:lnTo>
                    <a:pt x="121031" y="1285240"/>
                  </a:lnTo>
                  <a:lnTo>
                    <a:pt x="119761" y="1278382"/>
                  </a:lnTo>
                  <a:lnTo>
                    <a:pt x="118364" y="1268095"/>
                  </a:lnTo>
                  <a:lnTo>
                    <a:pt x="118618" y="1249045"/>
                  </a:lnTo>
                  <a:close/>
                  <a:moveTo>
                    <a:pt x="2340864" y="1301115"/>
                  </a:moveTo>
                  <a:lnTo>
                    <a:pt x="2343785" y="1301496"/>
                  </a:lnTo>
                  <a:lnTo>
                    <a:pt x="2347849" y="1311910"/>
                  </a:lnTo>
                  <a:lnTo>
                    <a:pt x="2337308" y="1314069"/>
                  </a:lnTo>
                  <a:lnTo>
                    <a:pt x="2336673" y="1310259"/>
                  </a:lnTo>
                  <a:lnTo>
                    <a:pt x="2336292" y="1304163"/>
                  </a:lnTo>
                  <a:lnTo>
                    <a:pt x="2338451" y="1302385"/>
                  </a:lnTo>
                  <a:lnTo>
                    <a:pt x="2340864" y="1301242"/>
                  </a:lnTo>
                  <a:close/>
                  <a:moveTo>
                    <a:pt x="121412" y="1314958"/>
                  </a:moveTo>
                  <a:lnTo>
                    <a:pt x="124079" y="1316990"/>
                  </a:lnTo>
                  <a:lnTo>
                    <a:pt x="122555" y="1324610"/>
                  </a:lnTo>
                  <a:lnTo>
                    <a:pt x="119634" y="1329182"/>
                  </a:lnTo>
                  <a:lnTo>
                    <a:pt x="117475" y="1329182"/>
                  </a:lnTo>
                  <a:lnTo>
                    <a:pt x="116586" y="1326007"/>
                  </a:lnTo>
                  <a:lnTo>
                    <a:pt x="116713" y="1322578"/>
                  </a:lnTo>
                  <a:lnTo>
                    <a:pt x="117221" y="1318260"/>
                  </a:lnTo>
                  <a:lnTo>
                    <a:pt x="121539" y="1314958"/>
                  </a:lnTo>
                  <a:close/>
                  <a:moveTo>
                    <a:pt x="2362454" y="1323975"/>
                  </a:moveTo>
                  <a:lnTo>
                    <a:pt x="2362835" y="1324102"/>
                  </a:lnTo>
                  <a:lnTo>
                    <a:pt x="2363978" y="1328039"/>
                  </a:lnTo>
                  <a:lnTo>
                    <a:pt x="2360295" y="1331468"/>
                  </a:lnTo>
                  <a:lnTo>
                    <a:pt x="2358771" y="1330833"/>
                  </a:lnTo>
                  <a:lnTo>
                    <a:pt x="2358644" y="1327404"/>
                  </a:lnTo>
                  <a:lnTo>
                    <a:pt x="2362581" y="1324102"/>
                  </a:lnTo>
                  <a:close/>
                  <a:moveTo>
                    <a:pt x="2329053" y="1325499"/>
                  </a:moveTo>
                  <a:lnTo>
                    <a:pt x="2330196" y="1329436"/>
                  </a:lnTo>
                  <a:lnTo>
                    <a:pt x="2328799" y="1333246"/>
                  </a:lnTo>
                  <a:lnTo>
                    <a:pt x="2327783" y="1338326"/>
                  </a:lnTo>
                  <a:lnTo>
                    <a:pt x="2323719" y="1334516"/>
                  </a:lnTo>
                  <a:lnTo>
                    <a:pt x="2319147" y="1328928"/>
                  </a:lnTo>
                  <a:lnTo>
                    <a:pt x="2322830" y="1325880"/>
                  </a:lnTo>
                  <a:lnTo>
                    <a:pt x="2327402" y="1325499"/>
                  </a:lnTo>
                  <a:lnTo>
                    <a:pt x="2328926" y="1325372"/>
                  </a:lnTo>
                  <a:close/>
                  <a:moveTo>
                    <a:pt x="2343023" y="1326261"/>
                  </a:moveTo>
                  <a:lnTo>
                    <a:pt x="2345690" y="1326388"/>
                  </a:lnTo>
                  <a:lnTo>
                    <a:pt x="2349627" y="1338580"/>
                  </a:lnTo>
                  <a:lnTo>
                    <a:pt x="2352294" y="1357249"/>
                  </a:lnTo>
                  <a:lnTo>
                    <a:pt x="2351913" y="1362837"/>
                  </a:lnTo>
                  <a:lnTo>
                    <a:pt x="2346452" y="1360678"/>
                  </a:lnTo>
                  <a:lnTo>
                    <a:pt x="2342007" y="1354074"/>
                  </a:lnTo>
                  <a:lnTo>
                    <a:pt x="2339086" y="1346327"/>
                  </a:lnTo>
                  <a:lnTo>
                    <a:pt x="2344547" y="1342771"/>
                  </a:lnTo>
                  <a:lnTo>
                    <a:pt x="2340991" y="1338961"/>
                  </a:lnTo>
                  <a:lnTo>
                    <a:pt x="2335784" y="1334389"/>
                  </a:lnTo>
                  <a:lnTo>
                    <a:pt x="2338705" y="1328039"/>
                  </a:lnTo>
                  <a:lnTo>
                    <a:pt x="2342896" y="1326388"/>
                  </a:lnTo>
                  <a:close/>
                  <a:moveTo>
                    <a:pt x="2326513" y="1365885"/>
                  </a:moveTo>
                  <a:lnTo>
                    <a:pt x="2327148" y="1366774"/>
                  </a:lnTo>
                  <a:lnTo>
                    <a:pt x="2334895" y="1372235"/>
                  </a:lnTo>
                  <a:lnTo>
                    <a:pt x="2333752" y="1385316"/>
                  </a:lnTo>
                  <a:lnTo>
                    <a:pt x="2332355" y="1386840"/>
                  </a:lnTo>
                  <a:lnTo>
                    <a:pt x="2324608" y="1379220"/>
                  </a:lnTo>
                  <a:lnTo>
                    <a:pt x="2325243" y="1367536"/>
                  </a:lnTo>
                  <a:lnTo>
                    <a:pt x="2326386" y="1365885"/>
                  </a:lnTo>
                  <a:close/>
                  <a:moveTo>
                    <a:pt x="116967" y="1365377"/>
                  </a:moveTo>
                  <a:lnTo>
                    <a:pt x="117475" y="1366139"/>
                  </a:lnTo>
                  <a:lnTo>
                    <a:pt x="118491" y="1367536"/>
                  </a:lnTo>
                  <a:cubicBezTo>
                    <a:pt x="118491" y="1373378"/>
                    <a:pt x="118364" y="1379220"/>
                    <a:pt x="118745" y="1390269"/>
                  </a:cubicBezTo>
                  <a:lnTo>
                    <a:pt x="120650" y="1401318"/>
                  </a:lnTo>
                  <a:lnTo>
                    <a:pt x="115824" y="1405128"/>
                  </a:lnTo>
                  <a:lnTo>
                    <a:pt x="114173" y="1396873"/>
                  </a:lnTo>
                  <a:lnTo>
                    <a:pt x="112522" y="1389507"/>
                  </a:lnTo>
                  <a:lnTo>
                    <a:pt x="116459" y="1380871"/>
                  </a:lnTo>
                  <a:lnTo>
                    <a:pt x="117094" y="1365377"/>
                  </a:lnTo>
                  <a:close/>
                  <a:moveTo>
                    <a:pt x="2329688" y="1406144"/>
                  </a:moveTo>
                  <a:lnTo>
                    <a:pt x="2335403" y="1407541"/>
                  </a:lnTo>
                  <a:lnTo>
                    <a:pt x="2336292" y="1408176"/>
                  </a:lnTo>
                  <a:lnTo>
                    <a:pt x="2335911" y="1414780"/>
                  </a:lnTo>
                  <a:lnTo>
                    <a:pt x="2328418" y="1419225"/>
                  </a:lnTo>
                  <a:lnTo>
                    <a:pt x="2324227" y="1415415"/>
                  </a:lnTo>
                  <a:lnTo>
                    <a:pt x="2329688" y="1406144"/>
                  </a:lnTo>
                  <a:close/>
                  <a:moveTo>
                    <a:pt x="2327529" y="1431417"/>
                  </a:moveTo>
                  <a:lnTo>
                    <a:pt x="2328926" y="1431925"/>
                  </a:lnTo>
                  <a:lnTo>
                    <a:pt x="2327910" y="1434592"/>
                  </a:lnTo>
                  <a:lnTo>
                    <a:pt x="2326767" y="1438275"/>
                  </a:lnTo>
                  <a:lnTo>
                    <a:pt x="2332863" y="1443736"/>
                  </a:lnTo>
                  <a:lnTo>
                    <a:pt x="2328799" y="1445133"/>
                  </a:lnTo>
                  <a:lnTo>
                    <a:pt x="2326640" y="1445514"/>
                  </a:lnTo>
                  <a:lnTo>
                    <a:pt x="2325497" y="1447038"/>
                  </a:lnTo>
                  <a:lnTo>
                    <a:pt x="2330196" y="1448562"/>
                  </a:lnTo>
                  <a:lnTo>
                    <a:pt x="2332736" y="1454531"/>
                  </a:lnTo>
                  <a:lnTo>
                    <a:pt x="2330196" y="1458595"/>
                  </a:lnTo>
                  <a:lnTo>
                    <a:pt x="2325624" y="1451356"/>
                  </a:lnTo>
                  <a:lnTo>
                    <a:pt x="2316099" y="1445006"/>
                  </a:lnTo>
                  <a:lnTo>
                    <a:pt x="2320163" y="1436497"/>
                  </a:lnTo>
                  <a:lnTo>
                    <a:pt x="2327656" y="1431163"/>
                  </a:lnTo>
                  <a:close/>
                  <a:moveTo>
                    <a:pt x="2356231" y="1432179"/>
                  </a:moveTo>
                  <a:lnTo>
                    <a:pt x="2357120" y="1432814"/>
                  </a:lnTo>
                  <a:lnTo>
                    <a:pt x="2360803" y="1435735"/>
                  </a:lnTo>
                  <a:lnTo>
                    <a:pt x="2359279" y="1442085"/>
                  </a:lnTo>
                  <a:lnTo>
                    <a:pt x="2354580" y="1445641"/>
                  </a:lnTo>
                  <a:lnTo>
                    <a:pt x="2354072" y="1447419"/>
                  </a:lnTo>
                  <a:lnTo>
                    <a:pt x="2359279" y="1449324"/>
                  </a:lnTo>
                  <a:lnTo>
                    <a:pt x="2357628" y="1456436"/>
                  </a:lnTo>
                  <a:lnTo>
                    <a:pt x="2362327" y="1467104"/>
                  </a:lnTo>
                  <a:lnTo>
                    <a:pt x="2360422" y="1478153"/>
                  </a:lnTo>
                  <a:lnTo>
                    <a:pt x="2355977" y="1479296"/>
                  </a:lnTo>
                  <a:lnTo>
                    <a:pt x="2350516" y="1474470"/>
                  </a:lnTo>
                  <a:lnTo>
                    <a:pt x="2352929" y="1464310"/>
                  </a:lnTo>
                  <a:lnTo>
                    <a:pt x="2354326" y="1455166"/>
                  </a:lnTo>
                  <a:lnTo>
                    <a:pt x="2348865" y="1454404"/>
                  </a:lnTo>
                  <a:lnTo>
                    <a:pt x="2348230" y="1447673"/>
                  </a:lnTo>
                  <a:lnTo>
                    <a:pt x="2348611" y="1436751"/>
                  </a:lnTo>
                  <a:lnTo>
                    <a:pt x="2356231" y="1432179"/>
                  </a:lnTo>
                  <a:close/>
                  <a:moveTo>
                    <a:pt x="2362200" y="1484884"/>
                  </a:moveTo>
                  <a:lnTo>
                    <a:pt x="2362835" y="1485265"/>
                  </a:lnTo>
                  <a:lnTo>
                    <a:pt x="2362708" y="1490980"/>
                  </a:lnTo>
                  <a:lnTo>
                    <a:pt x="2357120" y="1490345"/>
                  </a:lnTo>
                  <a:lnTo>
                    <a:pt x="2355088" y="1486916"/>
                  </a:lnTo>
                  <a:lnTo>
                    <a:pt x="2362200" y="1485011"/>
                  </a:lnTo>
                  <a:close/>
                  <a:moveTo>
                    <a:pt x="2359660" y="1501902"/>
                  </a:moveTo>
                  <a:lnTo>
                    <a:pt x="2363343" y="1507236"/>
                  </a:lnTo>
                  <a:lnTo>
                    <a:pt x="2358136" y="1511173"/>
                  </a:lnTo>
                  <a:lnTo>
                    <a:pt x="2352421" y="1512062"/>
                  </a:lnTo>
                  <a:lnTo>
                    <a:pt x="2349881" y="1502664"/>
                  </a:lnTo>
                  <a:lnTo>
                    <a:pt x="2356866" y="1503426"/>
                  </a:lnTo>
                  <a:lnTo>
                    <a:pt x="2359787" y="1501902"/>
                  </a:lnTo>
                  <a:close/>
                  <a:moveTo>
                    <a:pt x="128651" y="1512697"/>
                  </a:moveTo>
                  <a:lnTo>
                    <a:pt x="129286" y="1513332"/>
                  </a:lnTo>
                  <a:lnTo>
                    <a:pt x="131318" y="1515999"/>
                  </a:lnTo>
                  <a:lnTo>
                    <a:pt x="131826" y="1519682"/>
                  </a:lnTo>
                  <a:lnTo>
                    <a:pt x="130175" y="1521079"/>
                  </a:lnTo>
                  <a:lnTo>
                    <a:pt x="128524" y="1518920"/>
                  </a:lnTo>
                  <a:lnTo>
                    <a:pt x="127762" y="1514729"/>
                  </a:lnTo>
                  <a:lnTo>
                    <a:pt x="128778" y="1512697"/>
                  </a:lnTo>
                  <a:close/>
                  <a:moveTo>
                    <a:pt x="131826" y="1544066"/>
                  </a:moveTo>
                  <a:lnTo>
                    <a:pt x="132080" y="1544574"/>
                  </a:lnTo>
                  <a:lnTo>
                    <a:pt x="132715" y="1548384"/>
                  </a:lnTo>
                  <a:lnTo>
                    <a:pt x="132715" y="1556258"/>
                  </a:lnTo>
                  <a:lnTo>
                    <a:pt x="131064" y="1561592"/>
                  </a:lnTo>
                  <a:lnTo>
                    <a:pt x="130810" y="1555496"/>
                  </a:lnTo>
                  <a:lnTo>
                    <a:pt x="131826" y="1544193"/>
                  </a:lnTo>
                  <a:close/>
                  <a:moveTo>
                    <a:pt x="2402840" y="1605915"/>
                  </a:moveTo>
                  <a:lnTo>
                    <a:pt x="2403729" y="1606423"/>
                  </a:lnTo>
                  <a:lnTo>
                    <a:pt x="2406142" y="1608455"/>
                  </a:lnTo>
                  <a:lnTo>
                    <a:pt x="2405507" y="1613281"/>
                  </a:lnTo>
                  <a:lnTo>
                    <a:pt x="2409190" y="1620647"/>
                  </a:lnTo>
                  <a:lnTo>
                    <a:pt x="2406777" y="1629410"/>
                  </a:lnTo>
                  <a:lnTo>
                    <a:pt x="2403729" y="1629664"/>
                  </a:lnTo>
                  <a:lnTo>
                    <a:pt x="2401697" y="1627505"/>
                  </a:lnTo>
                  <a:lnTo>
                    <a:pt x="2402078" y="1624330"/>
                  </a:lnTo>
                  <a:lnTo>
                    <a:pt x="2398395" y="1615440"/>
                  </a:lnTo>
                  <a:lnTo>
                    <a:pt x="2402967" y="1605788"/>
                  </a:lnTo>
                  <a:close/>
                  <a:moveTo>
                    <a:pt x="2429510" y="1652397"/>
                  </a:moveTo>
                  <a:lnTo>
                    <a:pt x="2432050" y="1656461"/>
                  </a:lnTo>
                  <a:lnTo>
                    <a:pt x="2432050" y="1665605"/>
                  </a:lnTo>
                  <a:lnTo>
                    <a:pt x="2433574" y="1670050"/>
                  </a:lnTo>
                  <a:lnTo>
                    <a:pt x="2422906" y="1667002"/>
                  </a:lnTo>
                  <a:lnTo>
                    <a:pt x="2429129" y="1652651"/>
                  </a:lnTo>
                  <a:lnTo>
                    <a:pt x="2429510" y="1652397"/>
                  </a:lnTo>
                  <a:close/>
                  <a:moveTo>
                    <a:pt x="166116" y="1670177"/>
                  </a:moveTo>
                  <a:lnTo>
                    <a:pt x="165227" y="1674622"/>
                  </a:lnTo>
                  <a:lnTo>
                    <a:pt x="164465" y="1682623"/>
                  </a:lnTo>
                  <a:lnTo>
                    <a:pt x="161925" y="1679321"/>
                  </a:lnTo>
                  <a:lnTo>
                    <a:pt x="159893" y="1673352"/>
                  </a:lnTo>
                  <a:lnTo>
                    <a:pt x="165481" y="1670304"/>
                  </a:lnTo>
                  <a:lnTo>
                    <a:pt x="166243" y="1670177"/>
                  </a:lnTo>
                  <a:close/>
                  <a:moveTo>
                    <a:pt x="2401189" y="1694053"/>
                  </a:moveTo>
                  <a:lnTo>
                    <a:pt x="2401570" y="1695069"/>
                  </a:lnTo>
                  <a:lnTo>
                    <a:pt x="2402078" y="1698752"/>
                  </a:lnTo>
                  <a:lnTo>
                    <a:pt x="2401951" y="1702562"/>
                  </a:lnTo>
                  <a:lnTo>
                    <a:pt x="2401316" y="1703832"/>
                  </a:lnTo>
                  <a:lnTo>
                    <a:pt x="2400427" y="1703832"/>
                  </a:lnTo>
                  <a:lnTo>
                    <a:pt x="2399919" y="1701165"/>
                  </a:lnTo>
                  <a:lnTo>
                    <a:pt x="2400046" y="1696593"/>
                  </a:lnTo>
                  <a:lnTo>
                    <a:pt x="2401189" y="1694053"/>
                  </a:lnTo>
                  <a:close/>
                  <a:moveTo>
                    <a:pt x="151511" y="1760855"/>
                  </a:moveTo>
                  <a:lnTo>
                    <a:pt x="157607" y="1761617"/>
                  </a:lnTo>
                  <a:lnTo>
                    <a:pt x="159131" y="1762125"/>
                  </a:lnTo>
                  <a:lnTo>
                    <a:pt x="155702" y="1767205"/>
                  </a:lnTo>
                  <a:lnTo>
                    <a:pt x="150241" y="1765681"/>
                  </a:lnTo>
                  <a:lnTo>
                    <a:pt x="151384" y="1760728"/>
                  </a:lnTo>
                  <a:close/>
                  <a:moveTo>
                    <a:pt x="2410714" y="1787652"/>
                  </a:moveTo>
                  <a:lnTo>
                    <a:pt x="2414270" y="1790065"/>
                  </a:lnTo>
                  <a:lnTo>
                    <a:pt x="2413381" y="1796669"/>
                  </a:lnTo>
                  <a:lnTo>
                    <a:pt x="2412873" y="1799336"/>
                  </a:lnTo>
                  <a:lnTo>
                    <a:pt x="2411730" y="1799844"/>
                  </a:lnTo>
                  <a:lnTo>
                    <a:pt x="2410206" y="1795526"/>
                  </a:lnTo>
                  <a:lnTo>
                    <a:pt x="2410206" y="1787652"/>
                  </a:lnTo>
                  <a:lnTo>
                    <a:pt x="2410714" y="1787652"/>
                  </a:lnTo>
                  <a:close/>
                  <a:moveTo>
                    <a:pt x="146177" y="1843532"/>
                  </a:moveTo>
                  <a:lnTo>
                    <a:pt x="146812" y="1843659"/>
                  </a:lnTo>
                  <a:lnTo>
                    <a:pt x="152146" y="1845945"/>
                  </a:lnTo>
                  <a:lnTo>
                    <a:pt x="152273" y="1854454"/>
                  </a:lnTo>
                  <a:lnTo>
                    <a:pt x="144653" y="1855089"/>
                  </a:lnTo>
                  <a:lnTo>
                    <a:pt x="146304" y="1843532"/>
                  </a:lnTo>
                  <a:close/>
                  <a:moveTo>
                    <a:pt x="183261" y="1924939"/>
                  </a:moveTo>
                  <a:lnTo>
                    <a:pt x="183642" y="1925955"/>
                  </a:lnTo>
                  <a:lnTo>
                    <a:pt x="184658" y="1929130"/>
                  </a:lnTo>
                  <a:lnTo>
                    <a:pt x="184277" y="1933702"/>
                  </a:lnTo>
                  <a:lnTo>
                    <a:pt x="182245" y="1938909"/>
                  </a:lnTo>
                  <a:lnTo>
                    <a:pt x="181610" y="1934591"/>
                  </a:lnTo>
                  <a:lnTo>
                    <a:pt x="181864" y="1926844"/>
                  </a:lnTo>
                  <a:lnTo>
                    <a:pt x="183134" y="1924939"/>
                  </a:lnTo>
                  <a:close/>
                  <a:moveTo>
                    <a:pt x="164846" y="1917319"/>
                  </a:moveTo>
                  <a:lnTo>
                    <a:pt x="167132" y="1920494"/>
                  </a:lnTo>
                  <a:lnTo>
                    <a:pt x="167386" y="1926844"/>
                  </a:lnTo>
                  <a:lnTo>
                    <a:pt x="166497" y="1945005"/>
                  </a:lnTo>
                  <a:lnTo>
                    <a:pt x="165481" y="1946021"/>
                  </a:lnTo>
                  <a:lnTo>
                    <a:pt x="164211" y="1936496"/>
                  </a:lnTo>
                  <a:lnTo>
                    <a:pt x="161798" y="1918081"/>
                  </a:lnTo>
                  <a:lnTo>
                    <a:pt x="164084" y="1917319"/>
                  </a:lnTo>
                  <a:close/>
                  <a:moveTo>
                    <a:pt x="2456434" y="1956689"/>
                  </a:moveTo>
                  <a:lnTo>
                    <a:pt x="2457831" y="1962658"/>
                  </a:lnTo>
                  <a:lnTo>
                    <a:pt x="2453386" y="1963293"/>
                  </a:lnTo>
                  <a:lnTo>
                    <a:pt x="2450211" y="1960753"/>
                  </a:lnTo>
                  <a:lnTo>
                    <a:pt x="2450084" y="1957832"/>
                  </a:lnTo>
                  <a:lnTo>
                    <a:pt x="2452497" y="1957070"/>
                  </a:lnTo>
                  <a:lnTo>
                    <a:pt x="2456561" y="1956689"/>
                  </a:lnTo>
                  <a:close/>
                  <a:moveTo>
                    <a:pt x="181737" y="1946402"/>
                  </a:moveTo>
                  <a:lnTo>
                    <a:pt x="183134" y="1954784"/>
                  </a:lnTo>
                  <a:lnTo>
                    <a:pt x="183007" y="1962277"/>
                  </a:lnTo>
                  <a:lnTo>
                    <a:pt x="182880" y="1967357"/>
                  </a:lnTo>
                  <a:lnTo>
                    <a:pt x="181610" y="1969262"/>
                  </a:lnTo>
                  <a:lnTo>
                    <a:pt x="179705" y="1961515"/>
                  </a:lnTo>
                  <a:lnTo>
                    <a:pt x="177927" y="1949704"/>
                  </a:lnTo>
                  <a:lnTo>
                    <a:pt x="179578" y="1946529"/>
                  </a:lnTo>
                  <a:lnTo>
                    <a:pt x="181737" y="1946402"/>
                  </a:lnTo>
                  <a:close/>
                  <a:moveTo>
                    <a:pt x="202819" y="1932813"/>
                  </a:moveTo>
                  <a:lnTo>
                    <a:pt x="203454" y="1933321"/>
                  </a:lnTo>
                  <a:lnTo>
                    <a:pt x="204851" y="1934337"/>
                  </a:lnTo>
                  <a:cubicBezTo>
                    <a:pt x="208661" y="1941576"/>
                    <a:pt x="209169" y="1949323"/>
                    <a:pt x="207518" y="1960753"/>
                  </a:cubicBezTo>
                  <a:lnTo>
                    <a:pt x="210693" y="1970532"/>
                  </a:lnTo>
                  <a:lnTo>
                    <a:pt x="210312" y="1978152"/>
                  </a:lnTo>
                  <a:lnTo>
                    <a:pt x="207264" y="1979295"/>
                  </a:lnTo>
                  <a:lnTo>
                    <a:pt x="207010" y="1972945"/>
                  </a:lnTo>
                  <a:lnTo>
                    <a:pt x="202184" y="1960626"/>
                  </a:lnTo>
                  <a:lnTo>
                    <a:pt x="203327" y="1951482"/>
                  </a:lnTo>
                  <a:lnTo>
                    <a:pt x="202311" y="1941322"/>
                  </a:lnTo>
                  <a:lnTo>
                    <a:pt x="202946" y="1932813"/>
                  </a:lnTo>
                  <a:close/>
                  <a:moveTo>
                    <a:pt x="1651889" y="2024888"/>
                  </a:moveTo>
                  <a:lnTo>
                    <a:pt x="1657096" y="2024888"/>
                  </a:lnTo>
                  <a:lnTo>
                    <a:pt x="1657604" y="2024888"/>
                  </a:lnTo>
                  <a:lnTo>
                    <a:pt x="1658112" y="2027047"/>
                  </a:lnTo>
                  <a:lnTo>
                    <a:pt x="1655572" y="2027682"/>
                  </a:lnTo>
                  <a:lnTo>
                    <a:pt x="1651127" y="2027301"/>
                  </a:lnTo>
                  <a:lnTo>
                    <a:pt x="1648587" y="2026793"/>
                  </a:lnTo>
                  <a:lnTo>
                    <a:pt x="1648206" y="2025523"/>
                  </a:lnTo>
                  <a:lnTo>
                    <a:pt x="1651762" y="2024761"/>
                  </a:lnTo>
                  <a:close/>
                  <a:moveTo>
                    <a:pt x="1673098" y="2026285"/>
                  </a:moveTo>
                  <a:lnTo>
                    <a:pt x="1674622" y="2027047"/>
                  </a:lnTo>
                  <a:lnTo>
                    <a:pt x="1678305" y="2028952"/>
                  </a:lnTo>
                  <a:lnTo>
                    <a:pt x="1677924" y="2030984"/>
                  </a:lnTo>
                  <a:lnTo>
                    <a:pt x="1674368" y="2031111"/>
                  </a:lnTo>
                  <a:lnTo>
                    <a:pt x="1671447" y="2028825"/>
                  </a:lnTo>
                  <a:lnTo>
                    <a:pt x="1672971" y="2026285"/>
                  </a:lnTo>
                  <a:close/>
                  <a:moveTo>
                    <a:pt x="1652524" y="2034667"/>
                  </a:moveTo>
                  <a:lnTo>
                    <a:pt x="1657731" y="2035810"/>
                  </a:lnTo>
                  <a:lnTo>
                    <a:pt x="1658112" y="2035937"/>
                  </a:lnTo>
                  <a:lnTo>
                    <a:pt x="1658239" y="2038223"/>
                  </a:lnTo>
                  <a:lnTo>
                    <a:pt x="1649984" y="2038985"/>
                  </a:lnTo>
                  <a:lnTo>
                    <a:pt x="1652524" y="2034540"/>
                  </a:lnTo>
                  <a:close/>
                  <a:moveTo>
                    <a:pt x="188214" y="1988058"/>
                  </a:moveTo>
                  <a:lnTo>
                    <a:pt x="189230" y="1989582"/>
                  </a:lnTo>
                  <a:cubicBezTo>
                    <a:pt x="189738" y="2001266"/>
                    <a:pt x="195072" y="2011807"/>
                    <a:pt x="198247" y="2024634"/>
                  </a:cubicBezTo>
                  <a:lnTo>
                    <a:pt x="199517" y="2034286"/>
                  </a:lnTo>
                  <a:lnTo>
                    <a:pt x="202057" y="2047240"/>
                  </a:lnTo>
                  <a:lnTo>
                    <a:pt x="199771" y="2049272"/>
                  </a:lnTo>
                  <a:lnTo>
                    <a:pt x="194056" y="2043049"/>
                  </a:lnTo>
                  <a:lnTo>
                    <a:pt x="189230" y="2029333"/>
                  </a:lnTo>
                  <a:cubicBezTo>
                    <a:pt x="189357" y="2022729"/>
                    <a:pt x="187198" y="2015998"/>
                    <a:pt x="188087" y="2003044"/>
                  </a:cubicBezTo>
                  <a:lnTo>
                    <a:pt x="187325" y="1989836"/>
                  </a:lnTo>
                  <a:lnTo>
                    <a:pt x="188341" y="1988058"/>
                  </a:lnTo>
                  <a:close/>
                  <a:moveTo>
                    <a:pt x="178816" y="2043430"/>
                  </a:moveTo>
                  <a:lnTo>
                    <a:pt x="180467" y="2044192"/>
                  </a:lnTo>
                  <a:lnTo>
                    <a:pt x="181356" y="2048256"/>
                  </a:lnTo>
                  <a:lnTo>
                    <a:pt x="181229" y="2051558"/>
                  </a:lnTo>
                  <a:lnTo>
                    <a:pt x="180721" y="2054225"/>
                  </a:lnTo>
                  <a:lnTo>
                    <a:pt x="179070" y="2054733"/>
                  </a:lnTo>
                  <a:lnTo>
                    <a:pt x="176403" y="2051812"/>
                  </a:lnTo>
                  <a:lnTo>
                    <a:pt x="174879" y="2044954"/>
                  </a:lnTo>
                  <a:lnTo>
                    <a:pt x="178689" y="2043430"/>
                  </a:lnTo>
                  <a:close/>
                  <a:moveTo>
                    <a:pt x="179324" y="2065020"/>
                  </a:moveTo>
                  <a:lnTo>
                    <a:pt x="180340" y="2065528"/>
                  </a:lnTo>
                  <a:lnTo>
                    <a:pt x="185039" y="2069465"/>
                  </a:lnTo>
                  <a:lnTo>
                    <a:pt x="184150" y="2078228"/>
                  </a:lnTo>
                  <a:lnTo>
                    <a:pt x="183515" y="2082165"/>
                  </a:lnTo>
                  <a:lnTo>
                    <a:pt x="182499" y="2082927"/>
                  </a:lnTo>
                  <a:lnTo>
                    <a:pt x="178943" y="2077466"/>
                  </a:lnTo>
                  <a:lnTo>
                    <a:pt x="179324" y="2065147"/>
                  </a:lnTo>
                  <a:close/>
                  <a:moveTo>
                    <a:pt x="194818" y="2067814"/>
                  </a:moveTo>
                  <a:lnTo>
                    <a:pt x="196596" y="2068195"/>
                  </a:lnTo>
                  <a:lnTo>
                    <a:pt x="196342" y="2075688"/>
                  </a:lnTo>
                  <a:lnTo>
                    <a:pt x="202819" y="2084578"/>
                  </a:lnTo>
                  <a:lnTo>
                    <a:pt x="194056" y="2088769"/>
                  </a:lnTo>
                  <a:lnTo>
                    <a:pt x="188595" y="2078482"/>
                  </a:lnTo>
                  <a:lnTo>
                    <a:pt x="189484" y="2067941"/>
                  </a:lnTo>
                  <a:lnTo>
                    <a:pt x="194945" y="2067814"/>
                  </a:lnTo>
                  <a:close/>
                  <a:moveTo>
                    <a:pt x="2370963" y="2117217"/>
                  </a:moveTo>
                  <a:lnTo>
                    <a:pt x="2376551" y="2119503"/>
                  </a:lnTo>
                  <a:lnTo>
                    <a:pt x="2381504" y="2128901"/>
                  </a:lnTo>
                  <a:lnTo>
                    <a:pt x="2379472" y="2134362"/>
                  </a:lnTo>
                  <a:lnTo>
                    <a:pt x="2374265" y="2133092"/>
                  </a:lnTo>
                  <a:lnTo>
                    <a:pt x="2371598" y="2126234"/>
                  </a:lnTo>
                  <a:lnTo>
                    <a:pt x="2370582" y="2117471"/>
                  </a:lnTo>
                  <a:lnTo>
                    <a:pt x="2371090" y="2117344"/>
                  </a:lnTo>
                  <a:close/>
                  <a:moveTo>
                    <a:pt x="171958" y="2139061"/>
                  </a:moveTo>
                  <a:lnTo>
                    <a:pt x="173355" y="2139315"/>
                  </a:lnTo>
                  <a:lnTo>
                    <a:pt x="174117" y="2142998"/>
                  </a:lnTo>
                  <a:lnTo>
                    <a:pt x="169926" y="2143252"/>
                  </a:lnTo>
                  <a:lnTo>
                    <a:pt x="168783" y="2140331"/>
                  </a:lnTo>
                  <a:lnTo>
                    <a:pt x="172085" y="2139061"/>
                  </a:lnTo>
                  <a:close/>
                  <a:moveTo>
                    <a:pt x="190119" y="2141474"/>
                  </a:moveTo>
                  <a:lnTo>
                    <a:pt x="193675" y="2148332"/>
                  </a:lnTo>
                  <a:lnTo>
                    <a:pt x="193802" y="2157476"/>
                  </a:lnTo>
                  <a:lnTo>
                    <a:pt x="191897" y="2160651"/>
                  </a:lnTo>
                  <a:lnTo>
                    <a:pt x="189865" y="2155063"/>
                  </a:lnTo>
                  <a:lnTo>
                    <a:pt x="187833" y="2144776"/>
                  </a:lnTo>
                  <a:lnTo>
                    <a:pt x="189484" y="2142363"/>
                  </a:lnTo>
                  <a:lnTo>
                    <a:pt x="190119" y="2141474"/>
                  </a:lnTo>
                  <a:close/>
                  <a:moveTo>
                    <a:pt x="2357501" y="2150491"/>
                  </a:moveTo>
                  <a:lnTo>
                    <a:pt x="2359533" y="2150491"/>
                  </a:lnTo>
                  <a:lnTo>
                    <a:pt x="2360168" y="2151126"/>
                  </a:lnTo>
                  <a:lnTo>
                    <a:pt x="2360676" y="2154047"/>
                  </a:lnTo>
                  <a:lnTo>
                    <a:pt x="2360803" y="2158873"/>
                  </a:lnTo>
                  <a:lnTo>
                    <a:pt x="2355342" y="2164715"/>
                  </a:lnTo>
                  <a:lnTo>
                    <a:pt x="2350770" y="2163699"/>
                  </a:lnTo>
                  <a:lnTo>
                    <a:pt x="2350135" y="2155698"/>
                  </a:lnTo>
                  <a:lnTo>
                    <a:pt x="2357374" y="2150364"/>
                  </a:lnTo>
                  <a:close/>
                  <a:moveTo>
                    <a:pt x="843534" y="2178177"/>
                  </a:moveTo>
                  <a:lnTo>
                    <a:pt x="846709" y="2178685"/>
                  </a:lnTo>
                  <a:lnTo>
                    <a:pt x="854075" y="2180717"/>
                  </a:lnTo>
                  <a:lnTo>
                    <a:pt x="854964" y="2182368"/>
                  </a:lnTo>
                  <a:lnTo>
                    <a:pt x="851281" y="2183384"/>
                  </a:lnTo>
                  <a:lnTo>
                    <a:pt x="846201" y="2183130"/>
                  </a:lnTo>
                  <a:lnTo>
                    <a:pt x="841375" y="2182495"/>
                  </a:lnTo>
                  <a:lnTo>
                    <a:pt x="842010" y="2179701"/>
                  </a:lnTo>
                  <a:lnTo>
                    <a:pt x="843661" y="2178304"/>
                  </a:lnTo>
                  <a:close/>
                  <a:moveTo>
                    <a:pt x="772287" y="2189226"/>
                  </a:moveTo>
                  <a:lnTo>
                    <a:pt x="774573" y="2189226"/>
                  </a:lnTo>
                  <a:lnTo>
                    <a:pt x="779907" y="2189734"/>
                  </a:lnTo>
                  <a:lnTo>
                    <a:pt x="780669" y="2191385"/>
                  </a:lnTo>
                  <a:lnTo>
                    <a:pt x="778510" y="2192020"/>
                  </a:lnTo>
                  <a:lnTo>
                    <a:pt x="775081" y="2191893"/>
                  </a:lnTo>
                  <a:lnTo>
                    <a:pt x="772033" y="2191385"/>
                  </a:lnTo>
                  <a:lnTo>
                    <a:pt x="772287" y="2189099"/>
                  </a:lnTo>
                  <a:close/>
                  <a:moveTo>
                    <a:pt x="183261" y="2183765"/>
                  </a:moveTo>
                  <a:lnTo>
                    <a:pt x="183896" y="2184146"/>
                  </a:lnTo>
                  <a:lnTo>
                    <a:pt x="184150" y="2187321"/>
                  </a:lnTo>
                  <a:lnTo>
                    <a:pt x="181737" y="2192528"/>
                  </a:lnTo>
                  <a:lnTo>
                    <a:pt x="175260" y="2190623"/>
                  </a:lnTo>
                  <a:lnTo>
                    <a:pt x="177292" y="2184019"/>
                  </a:lnTo>
                  <a:lnTo>
                    <a:pt x="183261" y="2183638"/>
                  </a:lnTo>
                  <a:close/>
                  <a:moveTo>
                    <a:pt x="1278001" y="2185543"/>
                  </a:moveTo>
                  <a:lnTo>
                    <a:pt x="1280922" y="2189480"/>
                  </a:lnTo>
                  <a:lnTo>
                    <a:pt x="1277747" y="2192782"/>
                  </a:lnTo>
                  <a:lnTo>
                    <a:pt x="1270508" y="2195830"/>
                  </a:lnTo>
                  <a:lnTo>
                    <a:pt x="1267333" y="2192782"/>
                  </a:lnTo>
                  <a:lnTo>
                    <a:pt x="1271905" y="2189099"/>
                  </a:lnTo>
                  <a:lnTo>
                    <a:pt x="1275969" y="2185797"/>
                  </a:lnTo>
                  <a:lnTo>
                    <a:pt x="1278128" y="2185797"/>
                  </a:lnTo>
                  <a:close/>
                  <a:moveTo>
                    <a:pt x="2344039" y="2180082"/>
                  </a:moveTo>
                  <a:lnTo>
                    <a:pt x="2349246" y="2180209"/>
                  </a:lnTo>
                  <a:lnTo>
                    <a:pt x="2353818" y="2192147"/>
                  </a:lnTo>
                  <a:lnTo>
                    <a:pt x="2358517" y="2192655"/>
                  </a:lnTo>
                  <a:lnTo>
                    <a:pt x="2356612" y="2197862"/>
                  </a:lnTo>
                  <a:lnTo>
                    <a:pt x="2347595" y="2199767"/>
                  </a:lnTo>
                  <a:lnTo>
                    <a:pt x="2342896" y="2193163"/>
                  </a:lnTo>
                  <a:lnTo>
                    <a:pt x="2339213" y="2182368"/>
                  </a:lnTo>
                  <a:lnTo>
                    <a:pt x="2343912" y="2180082"/>
                  </a:lnTo>
                  <a:close/>
                  <a:moveTo>
                    <a:pt x="863346" y="2194052"/>
                  </a:moveTo>
                  <a:lnTo>
                    <a:pt x="864616" y="2194179"/>
                  </a:lnTo>
                  <a:lnTo>
                    <a:pt x="869188" y="2194687"/>
                  </a:lnTo>
                  <a:lnTo>
                    <a:pt x="867283" y="2200529"/>
                  </a:lnTo>
                  <a:lnTo>
                    <a:pt x="860679" y="2203704"/>
                  </a:lnTo>
                  <a:lnTo>
                    <a:pt x="856488" y="2197481"/>
                  </a:lnTo>
                  <a:lnTo>
                    <a:pt x="860425" y="2194179"/>
                  </a:lnTo>
                  <a:lnTo>
                    <a:pt x="863219" y="2193798"/>
                  </a:lnTo>
                  <a:close/>
                  <a:moveTo>
                    <a:pt x="1338453" y="2197227"/>
                  </a:moveTo>
                  <a:lnTo>
                    <a:pt x="1339088" y="2197227"/>
                  </a:lnTo>
                  <a:lnTo>
                    <a:pt x="1344041" y="2200783"/>
                  </a:lnTo>
                  <a:lnTo>
                    <a:pt x="1354582" y="2201164"/>
                  </a:lnTo>
                  <a:lnTo>
                    <a:pt x="1355471" y="2206498"/>
                  </a:lnTo>
                  <a:lnTo>
                    <a:pt x="1345692" y="2210816"/>
                  </a:lnTo>
                  <a:lnTo>
                    <a:pt x="1334897" y="2205863"/>
                  </a:lnTo>
                  <a:lnTo>
                    <a:pt x="1335405" y="2198243"/>
                  </a:lnTo>
                  <a:lnTo>
                    <a:pt x="1338580" y="2197227"/>
                  </a:lnTo>
                  <a:close/>
                  <a:moveTo>
                    <a:pt x="188087" y="2199640"/>
                  </a:moveTo>
                  <a:lnTo>
                    <a:pt x="188341" y="2199767"/>
                  </a:lnTo>
                  <a:lnTo>
                    <a:pt x="188595" y="2201672"/>
                  </a:lnTo>
                  <a:lnTo>
                    <a:pt x="184150" y="2205355"/>
                  </a:lnTo>
                  <a:lnTo>
                    <a:pt x="174625" y="2208403"/>
                  </a:lnTo>
                  <a:lnTo>
                    <a:pt x="167259" y="2213229"/>
                  </a:lnTo>
                  <a:lnTo>
                    <a:pt x="163195" y="2208022"/>
                  </a:lnTo>
                  <a:lnTo>
                    <a:pt x="163068" y="2201545"/>
                  </a:lnTo>
                  <a:lnTo>
                    <a:pt x="168910" y="2202942"/>
                  </a:lnTo>
                  <a:lnTo>
                    <a:pt x="178816" y="2201037"/>
                  </a:lnTo>
                  <a:lnTo>
                    <a:pt x="187960" y="2199767"/>
                  </a:lnTo>
                  <a:close/>
                  <a:moveTo>
                    <a:pt x="750824" y="2207006"/>
                  </a:moveTo>
                  <a:lnTo>
                    <a:pt x="755269" y="2211197"/>
                  </a:lnTo>
                  <a:lnTo>
                    <a:pt x="756412" y="2215134"/>
                  </a:lnTo>
                  <a:lnTo>
                    <a:pt x="753491" y="2219452"/>
                  </a:lnTo>
                  <a:lnTo>
                    <a:pt x="746506" y="2219325"/>
                  </a:lnTo>
                  <a:lnTo>
                    <a:pt x="746760" y="2214118"/>
                  </a:lnTo>
                  <a:lnTo>
                    <a:pt x="749427" y="2209292"/>
                  </a:lnTo>
                  <a:lnTo>
                    <a:pt x="750824" y="2207006"/>
                  </a:lnTo>
                  <a:close/>
                  <a:moveTo>
                    <a:pt x="961517" y="2220595"/>
                  </a:moveTo>
                  <a:lnTo>
                    <a:pt x="969391" y="2224278"/>
                  </a:lnTo>
                  <a:lnTo>
                    <a:pt x="970153" y="2226564"/>
                  </a:lnTo>
                  <a:lnTo>
                    <a:pt x="966597" y="2227326"/>
                  </a:lnTo>
                  <a:lnTo>
                    <a:pt x="960501" y="2227199"/>
                  </a:lnTo>
                  <a:lnTo>
                    <a:pt x="956818" y="2226437"/>
                  </a:lnTo>
                  <a:lnTo>
                    <a:pt x="956691" y="2224659"/>
                  </a:lnTo>
                  <a:lnTo>
                    <a:pt x="957961" y="2222881"/>
                  </a:lnTo>
                  <a:lnTo>
                    <a:pt x="961644" y="2220468"/>
                  </a:lnTo>
                  <a:close/>
                  <a:moveTo>
                    <a:pt x="991362" y="2226183"/>
                  </a:moveTo>
                  <a:lnTo>
                    <a:pt x="992632" y="2226183"/>
                  </a:lnTo>
                  <a:lnTo>
                    <a:pt x="991870" y="2230501"/>
                  </a:lnTo>
                  <a:lnTo>
                    <a:pt x="987171" y="2230628"/>
                  </a:lnTo>
                  <a:lnTo>
                    <a:pt x="988314" y="2226564"/>
                  </a:lnTo>
                  <a:lnTo>
                    <a:pt x="991362" y="2226183"/>
                  </a:lnTo>
                  <a:close/>
                  <a:moveTo>
                    <a:pt x="1544828" y="2222881"/>
                  </a:moveTo>
                  <a:lnTo>
                    <a:pt x="1548765" y="2223643"/>
                  </a:lnTo>
                  <a:lnTo>
                    <a:pt x="1549781" y="2231136"/>
                  </a:lnTo>
                  <a:lnTo>
                    <a:pt x="1552956" y="2233422"/>
                  </a:lnTo>
                  <a:lnTo>
                    <a:pt x="1556131" y="2237105"/>
                  </a:lnTo>
                  <a:lnTo>
                    <a:pt x="1547368" y="2236089"/>
                  </a:lnTo>
                  <a:lnTo>
                    <a:pt x="1536319" y="2235835"/>
                  </a:lnTo>
                  <a:lnTo>
                    <a:pt x="1525651" y="2235581"/>
                  </a:lnTo>
                  <a:lnTo>
                    <a:pt x="1525270" y="2233803"/>
                  </a:lnTo>
                  <a:lnTo>
                    <a:pt x="1528953" y="2232279"/>
                  </a:lnTo>
                  <a:lnTo>
                    <a:pt x="1534160" y="2232279"/>
                  </a:lnTo>
                  <a:lnTo>
                    <a:pt x="1535176" y="2230247"/>
                  </a:lnTo>
                  <a:lnTo>
                    <a:pt x="1530985" y="2229231"/>
                  </a:lnTo>
                  <a:lnTo>
                    <a:pt x="1523238" y="2228850"/>
                  </a:lnTo>
                  <a:lnTo>
                    <a:pt x="1522095" y="2226945"/>
                  </a:lnTo>
                  <a:lnTo>
                    <a:pt x="1530350" y="2225929"/>
                  </a:lnTo>
                  <a:lnTo>
                    <a:pt x="1544701" y="2222881"/>
                  </a:lnTo>
                  <a:close/>
                  <a:moveTo>
                    <a:pt x="233934" y="2227072"/>
                  </a:moveTo>
                  <a:lnTo>
                    <a:pt x="234442" y="2227199"/>
                  </a:lnTo>
                  <a:lnTo>
                    <a:pt x="238633" y="2229485"/>
                  </a:lnTo>
                  <a:lnTo>
                    <a:pt x="240919" y="2237740"/>
                  </a:lnTo>
                  <a:lnTo>
                    <a:pt x="236728" y="2239137"/>
                  </a:lnTo>
                  <a:lnTo>
                    <a:pt x="234061" y="2234692"/>
                  </a:lnTo>
                  <a:lnTo>
                    <a:pt x="233807" y="2227072"/>
                  </a:lnTo>
                  <a:close/>
                  <a:moveTo>
                    <a:pt x="520319" y="2237232"/>
                  </a:moveTo>
                  <a:lnTo>
                    <a:pt x="520827" y="2238629"/>
                  </a:lnTo>
                  <a:lnTo>
                    <a:pt x="520827" y="2242693"/>
                  </a:lnTo>
                  <a:lnTo>
                    <a:pt x="517398" y="2243709"/>
                  </a:lnTo>
                  <a:lnTo>
                    <a:pt x="517398" y="2239010"/>
                  </a:lnTo>
                  <a:lnTo>
                    <a:pt x="520319" y="2237105"/>
                  </a:lnTo>
                  <a:close/>
                  <a:moveTo>
                    <a:pt x="873379" y="2227072"/>
                  </a:moveTo>
                  <a:lnTo>
                    <a:pt x="879348" y="2229104"/>
                  </a:lnTo>
                  <a:lnTo>
                    <a:pt x="877570" y="2239010"/>
                  </a:lnTo>
                  <a:lnTo>
                    <a:pt x="884174" y="2240661"/>
                  </a:lnTo>
                  <a:lnTo>
                    <a:pt x="889127" y="2241804"/>
                  </a:lnTo>
                  <a:lnTo>
                    <a:pt x="889127" y="2245360"/>
                  </a:lnTo>
                  <a:lnTo>
                    <a:pt x="883666" y="2245487"/>
                  </a:lnTo>
                  <a:lnTo>
                    <a:pt x="875157" y="2242947"/>
                  </a:lnTo>
                  <a:lnTo>
                    <a:pt x="874014" y="2235962"/>
                  </a:lnTo>
                  <a:lnTo>
                    <a:pt x="872363" y="2227199"/>
                  </a:lnTo>
                  <a:lnTo>
                    <a:pt x="873506" y="2227072"/>
                  </a:lnTo>
                  <a:close/>
                  <a:moveTo>
                    <a:pt x="1340612" y="2243201"/>
                  </a:moveTo>
                  <a:lnTo>
                    <a:pt x="1343279" y="2246884"/>
                  </a:lnTo>
                  <a:lnTo>
                    <a:pt x="1339850" y="2248535"/>
                  </a:lnTo>
                  <a:lnTo>
                    <a:pt x="1337691" y="2245614"/>
                  </a:lnTo>
                  <a:lnTo>
                    <a:pt x="1339088" y="2243836"/>
                  </a:lnTo>
                  <a:lnTo>
                    <a:pt x="1340612" y="2243201"/>
                  </a:lnTo>
                  <a:close/>
                  <a:moveTo>
                    <a:pt x="917321" y="2247900"/>
                  </a:moveTo>
                  <a:lnTo>
                    <a:pt x="922655" y="2248408"/>
                  </a:lnTo>
                  <a:lnTo>
                    <a:pt x="923544" y="2250313"/>
                  </a:lnTo>
                  <a:lnTo>
                    <a:pt x="921258" y="2251456"/>
                  </a:lnTo>
                  <a:lnTo>
                    <a:pt x="918464" y="2251202"/>
                  </a:lnTo>
                  <a:lnTo>
                    <a:pt x="914654" y="2250567"/>
                  </a:lnTo>
                  <a:lnTo>
                    <a:pt x="915162" y="2247900"/>
                  </a:lnTo>
                  <a:close/>
                  <a:moveTo>
                    <a:pt x="202565" y="2205736"/>
                  </a:moveTo>
                  <a:lnTo>
                    <a:pt x="204343" y="2209800"/>
                  </a:lnTo>
                  <a:lnTo>
                    <a:pt x="205740" y="2211832"/>
                  </a:lnTo>
                  <a:lnTo>
                    <a:pt x="207772" y="2212086"/>
                  </a:lnTo>
                  <a:cubicBezTo>
                    <a:pt x="214884" y="2216150"/>
                    <a:pt x="220599" y="2221357"/>
                    <a:pt x="222885" y="2237613"/>
                  </a:cubicBezTo>
                  <a:lnTo>
                    <a:pt x="226695" y="2252472"/>
                  </a:lnTo>
                  <a:lnTo>
                    <a:pt x="224917" y="2253615"/>
                  </a:lnTo>
                  <a:lnTo>
                    <a:pt x="218948" y="2249805"/>
                  </a:lnTo>
                  <a:lnTo>
                    <a:pt x="217678" y="2237105"/>
                  </a:lnTo>
                  <a:lnTo>
                    <a:pt x="212090" y="2231898"/>
                  </a:lnTo>
                  <a:lnTo>
                    <a:pt x="213614" y="2225167"/>
                  </a:lnTo>
                  <a:lnTo>
                    <a:pt x="209296" y="2218309"/>
                  </a:lnTo>
                  <a:lnTo>
                    <a:pt x="203073" y="2212848"/>
                  </a:lnTo>
                  <a:lnTo>
                    <a:pt x="199009" y="2214880"/>
                  </a:lnTo>
                  <a:lnTo>
                    <a:pt x="197866" y="2211324"/>
                  </a:lnTo>
                  <a:lnTo>
                    <a:pt x="198501" y="2207260"/>
                  </a:lnTo>
                  <a:lnTo>
                    <a:pt x="200660" y="2206371"/>
                  </a:lnTo>
                  <a:lnTo>
                    <a:pt x="202565" y="2205990"/>
                  </a:lnTo>
                  <a:close/>
                  <a:moveTo>
                    <a:pt x="1541526" y="2251329"/>
                  </a:moveTo>
                  <a:lnTo>
                    <a:pt x="1547114" y="2252853"/>
                  </a:lnTo>
                  <a:lnTo>
                    <a:pt x="1560957" y="2256155"/>
                  </a:lnTo>
                  <a:lnTo>
                    <a:pt x="1561338" y="2259457"/>
                  </a:lnTo>
                  <a:lnTo>
                    <a:pt x="1553718" y="2257679"/>
                  </a:lnTo>
                  <a:lnTo>
                    <a:pt x="1540002" y="2257171"/>
                  </a:lnTo>
                  <a:lnTo>
                    <a:pt x="1537081" y="2255012"/>
                  </a:lnTo>
                  <a:lnTo>
                    <a:pt x="1536954" y="2252472"/>
                  </a:lnTo>
                  <a:lnTo>
                    <a:pt x="1539367" y="2251456"/>
                  </a:lnTo>
                  <a:close/>
                  <a:moveTo>
                    <a:pt x="515366" y="2251964"/>
                  </a:moveTo>
                  <a:lnTo>
                    <a:pt x="516890" y="2253107"/>
                  </a:lnTo>
                  <a:lnTo>
                    <a:pt x="517144" y="2253615"/>
                  </a:lnTo>
                  <a:lnTo>
                    <a:pt x="517779" y="2258187"/>
                  </a:lnTo>
                  <a:lnTo>
                    <a:pt x="513842" y="2266442"/>
                  </a:lnTo>
                  <a:lnTo>
                    <a:pt x="507492" y="2265426"/>
                  </a:lnTo>
                  <a:lnTo>
                    <a:pt x="511175" y="2259330"/>
                  </a:lnTo>
                  <a:lnTo>
                    <a:pt x="515366" y="2251837"/>
                  </a:lnTo>
                  <a:close/>
                  <a:moveTo>
                    <a:pt x="1685417" y="2263013"/>
                  </a:moveTo>
                  <a:lnTo>
                    <a:pt x="1685925" y="2264791"/>
                  </a:lnTo>
                  <a:lnTo>
                    <a:pt x="1680972" y="2267585"/>
                  </a:lnTo>
                  <a:lnTo>
                    <a:pt x="1670939" y="2269617"/>
                  </a:lnTo>
                  <a:lnTo>
                    <a:pt x="1670431" y="2268347"/>
                  </a:lnTo>
                  <a:lnTo>
                    <a:pt x="1675130" y="2263775"/>
                  </a:lnTo>
                  <a:lnTo>
                    <a:pt x="1685163" y="2263013"/>
                  </a:lnTo>
                  <a:lnTo>
                    <a:pt x="1685290" y="2263013"/>
                  </a:lnTo>
                  <a:close/>
                  <a:moveTo>
                    <a:pt x="527939" y="2264791"/>
                  </a:moveTo>
                  <a:lnTo>
                    <a:pt x="530606" y="2269236"/>
                  </a:lnTo>
                  <a:lnTo>
                    <a:pt x="526796" y="2270760"/>
                  </a:lnTo>
                  <a:lnTo>
                    <a:pt x="524383" y="2267966"/>
                  </a:lnTo>
                  <a:lnTo>
                    <a:pt x="526415" y="2265299"/>
                  </a:lnTo>
                  <a:lnTo>
                    <a:pt x="527939" y="2264791"/>
                  </a:lnTo>
                  <a:close/>
                  <a:moveTo>
                    <a:pt x="1621536" y="2267585"/>
                  </a:moveTo>
                  <a:lnTo>
                    <a:pt x="1622933" y="2268347"/>
                  </a:lnTo>
                  <a:lnTo>
                    <a:pt x="1625600" y="2272538"/>
                  </a:lnTo>
                  <a:lnTo>
                    <a:pt x="1620139" y="2273046"/>
                  </a:lnTo>
                  <a:lnTo>
                    <a:pt x="1616456" y="2271141"/>
                  </a:lnTo>
                  <a:lnTo>
                    <a:pt x="1621536" y="2267585"/>
                  </a:lnTo>
                  <a:close/>
                  <a:moveTo>
                    <a:pt x="2244725" y="2268601"/>
                  </a:moveTo>
                  <a:lnTo>
                    <a:pt x="2247138" y="2276094"/>
                  </a:lnTo>
                  <a:lnTo>
                    <a:pt x="2241423" y="2276348"/>
                  </a:lnTo>
                  <a:lnTo>
                    <a:pt x="2237486" y="2276094"/>
                  </a:lnTo>
                  <a:lnTo>
                    <a:pt x="2233422" y="2275459"/>
                  </a:lnTo>
                  <a:lnTo>
                    <a:pt x="2232279" y="2273681"/>
                  </a:lnTo>
                  <a:lnTo>
                    <a:pt x="2235962" y="2271522"/>
                  </a:lnTo>
                  <a:lnTo>
                    <a:pt x="2241169" y="2269617"/>
                  </a:lnTo>
                  <a:lnTo>
                    <a:pt x="2244725" y="2268601"/>
                  </a:lnTo>
                  <a:close/>
                  <a:moveTo>
                    <a:pt x="1259205" y="2211451"/>
                  </a:moveTo>
                  <a:lnTo>
                    <a:pt x="1274572" y="2214880"/>
                  </a:lnTo>
                  <a:lnTo>
                    <a:pt x="1276985" y="2220341"/>
                  </a:lnTo>
                  <a:lnTo>
                    <a:pt x="1278001" y="2222373"/>
                  </a:lnTo>
                  <a:cubicBezTo>
                    <a:pt x="1282446" y="2226183"/>
                    <a:pt x="1286764" y="2229739"/>
                    <a:pt x="1292225" y="2233930"/>
                  </a:cubicBezTo>
                  <a:lnTo>
                    <a:pt x="1311529" y="2235327"/>
                  </a:lnTo>
                  <a:lnTo>
                    <a:pt x="1323086" y="2241931"/>
                  </a:lnTo>
                  <a:lnTo>
                    <a:pt x="1322070" y="2246757"/>
                  </a:lnTo>
                  <a:lnTo>
                    <a:pt x="1318641" y="2248789"/>
                  </a:lnTo>
                  <a:lnTo>
                    <a:pt x="1308354" y="2244090"/>
                  </a:lnTo>
                  <a:lnTo>
                    <a:pt x="1291082" y="2254631"/>
                  </a:lnTo>
                  <a:lnTo>
                    <a:pt x="1297686" y="2258568"/>
                  </a:lnTo>
                  <a:lnTo>
                    <a:pt x="1311783" y="2260346"/>
                  </a:lnTo>
                  <a:lnTo>
                    <a:pt x="1316863" y="2272919"/>
                  </a:lnTo>
                  <a:lnTo>
                    <a:pt x="1311148" y="2274316"/>
                  </a:lnTo>
                  <a:lnTo>
                    <a:pt x="1302004" y="2271268"/>
                  </a:lnTo>
                  <a:lnTo>
                    <a:pt x="1294511" y="2275840"/>
                  </a:lnTo>
                  <a:lnTo>
                    <a:pt x="1292479" y="2276094"/>
                  </a:lnTo>
                  <a:cubicBezTo>
                    <a:pt x="1290193" y="2276094"/>
                    <a:pt x="1286002" y="2275205"/>
                    <a:pt x="1278763" y="2272792"/>
                  </a:cubicBezTo>
                  <a:lnTo>
                    <a:pt x="1256284" y="2276348"/>
                  </a:lnTo>
                  <a:lnTo>
                    <a:pt x="1249426" y="2276856"/>
                  </a:lnTo>
                  <a:cubicBezTo>
                    <a:pt x="1246251" y="2276856"/>
                    <a:pt x="1243076" y="2276475"/>
                    <a:pt x="1240282" y="2275459"/>
                  </a:cubicBezTo>
                  <a:lnTo>
                    <a:pt x="1204214" y="2269871"/>
                  </a:lnTo>
                  <a:cubicBezTo>
                    <a:pt x="1202563" y="2270379"/>
                    <a:pt x="1201039" y="2270506"/>
                    <a:pt x="1193165" y="2270506"/>
                  </a:cubicBezTo>
                  <a:lnTo>
                    <a:pt x="1177163" y="2267585"/>
                  </a:lnTo>
                  <a:lnTo>
                    <a:pt x="1174877" y="2267712"/>
                  </a:lnTo>
                  <a:lnTo>
                    <a:pt x="1170686" y="2258314"/>
                  </a:lnTo>
                  <a:lnTo>
                    <a:pt x="1175385" y="2253488"/>
                  </a:lnTo>
                  <a:lnTo>
                    <a:pt x="1175004" y="2250948"/>
                  </a:lnTo>
                  <a:lnTo>
                    <a:pt x="1169035" y="2251075"/>
                  </a:lnTo>
                  <a:lnTo>
                    <a:pt x="1159002" y="2253742"/>
                  </a:lnTo>
                  <a:lnTo>
                    <a:pt x="1158113" y="2246503"/>
                  </a:lnTo>
                  <a:lnTo>
                    <a:pt x="1161034" y="2240915"/>
                  </a:lnTo>
                  <a:lnTo>
                    <a:pt x="1164209" y="2245741"/>
                  </a:lnTo>
                  <a:lnTo>
                    <a:pt x="1175766" y="2247773"/>
                  </a:lnTo>
                  <a:lnTo>
                    <a:pt x="1186053" y="2240534"/>
                  </a:lnTo>
                  <a:lnTo>
                    <a:pt x="1197610" y="2229739"/>
                  </a:lnTo>
                  <a:lnTo>
                    <a:pt x="1202690" y="2238248"/>
                  </a:lnTo>
                  <a:lnTo>
                    <a:pt x="1203325" y="2243582"/>
                  </a:lnTo>
                  <a:lnTo>
                    <a:pt x="1211834" y="2241042"/>
                  </a:lnTo>
                  <a:lnTo>
                    <a:pt x="1221994" y="2235454"/>
                  </a:lnTo>
                  <a:lnTo>
                    <a:pt x="1226566" y="2234692"/>
                  </a:lnTo>
                  <a:cubicBezTo>
                    <a:pt x="1233805" y="2235962"/>
                    <a:pt x="1241425" y="2236851"/>
                    <a:pt x="1254506" y="2243074"/>
                  </a:cubicBezTo>
                  <a:lnTo>
                    <a:pt x="1268349" y="2248154"/>
                  </a:lnTo>
                  <a:lnTo>
                    <a:pt x="1272286" y="2246757"/>
                  </a:lnTo>
                  <a:lnTo>
                    <a:pt x="1274699" y="2243963"/>
                  </a:lnTo>
                  <a:lnTo>
                    <a:pt x="1264031" y="2239391"/>
                  </a:lnTo>
                  <a:lnTo>
                    <a:pt x="1246378" y="2229866"/>
                  </a:lnTo>
                  <a:lnTo>
                    <a:pt x="1247902" y="2227580"/>
                  </a:lnTo>
                  <a:lnTo>
                    <a:pt x="1254506" y="2226564"/>
                  </a:lnTo>
                  <a:lnTo>
                    <a:pt x="1247775" y="2221865"/>
                  </a:lnTo>
                  <a:lnTo>
                    <a:pt x="1249299" y="2216912"/>
                  </a:lnTo>
                  <a:lnTo>
                    <a:pt x="1246759" y="2214880"/>
                  </a:lnTo>
                  <a:lnTo>
                    <a:pt x="1249172" y="2214118"/>
                  </a:lnTo>
                  <a:lnTo>
                    <a:pt x="1250315" y="2214118"/>
                  </a:lnTo>
                  <a:lnTo>
                    <a:pt x="1259332" y="2211705"/>
                  </a:lnTo>
                  <a:close/>
                  <a:moveTo>
                    <a:pt x="1381252" y="2271776"/>
                  </a:moveTo>
                  <a:lnTo>
                    <a:pt x="1388999" y="2274824"/>
                  </a:lnTo>
                  <a:lnTo>
                    <a:pt x="1393190" y="2272538"/>
                  </a:lnTo>
                  <a:lnTo>
                    <a:pt x="1396746" y="2275205"/>
                  </a:lnTo>
                  <a:lnTo>
                    <a:pt x="1394587" y="2278507"/>
                  </a:lnTo>
                  <a:lnTo>
                    <a:pt x="1389634" y="2276602"/>
                  </a:lnTo>
                  <a:lnTo>
                    <a:pt x="1387094" y="2278507"/>
                  </a:lnTo>
                  <a:lnTo>
                    <a:pt x="1379855" y="2278634"/>
                  </a:lnTo>
                  <a:lnTo>
                    <a:pt x="1375410" y="2274697"/>
                  </a:lnTo>
                  <a:lnTo>
                    <a:pt x="1376934" y="2272665"/>
                  </a:lnTo>
                  <a:lnTo>
                    <a:pt x="1381125" y="2271776"/>
                  </a:lnTo>
                  <a:close/>
                  <a:moveTo>
                    <a:pt x="252095" y="2267458"/>
                  </a:moveTo>
                  <a:lnTo>
                    <a:pt x="252349" y="2268474"/>
                  </a:lnTo>
                  <a:lnTo>
                    <a:pt x="252984" y="2271141"/>
                  </a:lnTo>
                  <a:lnTo>
                    <a:pt x="252857" y="2274443"/>
                  </a:lnTo>
                  <a:lnTo>
                    <a:pt x="251460" y="2281174"/>
                  </a:lnTo>
                  <a:lnTo>
                    <a:pt x="246634" y="2280412"/>
                  </a:lnTo>
                  <a:lnTo>
                    <a:pt x="247142" y="2274443"/>
                  </a:lnTo>
                  <a:lnTo>
                    <a:pt x="250317" y="2268728"/>
                  </a:lnTo>
                  <a:lnTo>
                    <a:pt x="251968" y="2267331"/>
                  </a:lnTo>
                  <a:close/>
                  <a:moveTo>
                    <a:pt x="1406017" y="2277745"/>
                  </a:moveTo>
                  <a:lnTo>
                    <a:pt x="1408430" y="2278253"/>
                  </a:lnTo>
                  <a:lnTo>
                    <a:pt x="1409446" y="2278888"/>
                  </a:lnTo>
                  <a:lnTo>
                    <a:pt x="1412367" y="2280412"/>
                  </a:lnTo>
                  <a:lnTo>
                    <a:pt x="1412494" y="2282190"/>
                  </a:lnTo>
                  <a:lnTo>
                    <a:pt x="1409065" y="2282444"/>
                  </a:lnTo>
                  <a:lnTo>
                    <a:pt x="1406144" y="2281301"/>
                  </a:lnTo>
                  <a:lnTo>
                    <a:pt x="1406017" y="2277618"/>
                  </a:lnTo>
                  <a:close/>
                  <a:moveTo>
                    <a:pt x="455676" y="2278507"/>
                  </a:moveTo>
                  <a:lnTo>
                    <a:pt x="456819" y="2278634"/>
                  </a:lnTo>
                  <a:lnTo>
                    <a:pt x="459486" y="2282952"/>
                  </a:lnTo>
                  <a:lnTo>
                    <a:pt x="454406" y="2284984"/>
                  </a:lnTo>
                  <a:lnTo>
                    <a:pt x="453771" y="2280412"/>
                  </a:lnTo>
                  <a:lnTo>
                    <a:pt x="455549" y="2278507"/>
                  </a:lnTo>
                  <a:close/>
                  <a:moveTo>
                    <a:pt x="1709166" y="2272411"/>
                  </a:moveTo>
                  <a:lnTo>
                    <a:pt x="1713611" y="2273427"/>
                  </a:lnTo>
                  <a:lnTo>
                    <a:pt x="1716659" y="2274951"/>
                  </a:lnTo>
                  <a:lnTo>
                    <a:pt x="1723390" y="2277745"/>
                  </a:lnTo>
                  <a:lnTo>
                    <a:pt x="1720723" y="2285111"/>
                  </a:lnTo>
                  <a:lnTo>
                    <a:pt x="1708404" y="2282825"/>
                  </a:lnTo>
                  <a:lnTo>
                    <a:pt x="1698879" y="2281301"/>
                  </a:lnTo>
                  <a:lnTo>
                    <a:pt x="1698371" y="2279523"/>
                  </a:lnTo>
                  <a:lnTo>
                    <a:pt x="1701927" y="2276094"/>
                  </a:lnTo>
                  <a:lnTo>
                    <a:pt x="1709166" y="2272284"/>
                  </a:lnTo>
                  <a:close/>
                  <a:moveTo>
                    <a:pt x="300482" y="2275586"/>
                  </a:moveTo>
                  <a:lnTo>
                    <a:pt x="300863" y="2275967"/>
                  </a:lnTo>
                  <a:lnTo>
                    <a:pt x="301752" y="2279650"/>
                  </a:lnTo>
                  <a:lnTo>
                    <a:pt x="303022" y="2285365"/>
                  </a:lnTo>
                  <a:lnTo>
                    <a:pt x="300736" y="2286889"/>
                  </a:lnTo>
                  <a:lnTo>
                    <a:pt x="299085" y="2284222"/>
                  </a:lnTo>
                  <a:lnTo>
                    <a:pt x="298958" y="2280158"/>
                  </a:lnTo>
                  <a:lnTo>
                    <a:pt x="300482" y="2275713"/>
                  </a:lnTo>
                  <a:close/>
                  <a:moveTo>
                    <a:pt x="1593723" y="2266188"/>
                  </a:moveTo>
                  <a:lnTo>
                    <a:pt x="1598295" y="2266442"/>
                  </a:lnTo>
                  <a:lnTo>
                    <a:pt x="1601978" y="2266442"/>
                  </a:lnTo>
                  <a:lnTo>
                    <a:pt x="1607058" y="2274570"/>
                  </a:lnTo>
                  <a:lnTo>
                    <a:pt x="1611757" y="2280158"/>
                  </a:lnTo>
                  <a:lnTo>
                    <a:pt x="1610741" y="2282698"/>
                  </a:lnTo>
                  <a:lnTo>
                    <a:pt x="1606677" y="2279650"/>
                  </a:lnTo>
                  <a:lnTo>
                    <a:pt x="1601597" y="2273681"/>
                  </a:lnTo>
                  <a:lnTo>
                    <a:pt x="1596898" y="2270252"/>
                  </a:lnTo>
                  <a:lnTo>
                    <a:pt x="1590929" y="2272538"/>
                  </a:lnTo>
                  <a:lnTo>
                    <a:pt x="1589532" y="2275586"/>
                  </a:lnTo>
                  <a:lnTo>
                    <a:pt x="1594612" y="2283206"/>
                  </a:lnTo>
                  <a:lnTo>
                    <a:pt x="1586865" y="2287778"/>
                  </a:lnTo>
                  <a:lnTo>
                    <a:pt x="1577848" y="2290064"/>
                  </a:lnTo>
                  <a:lnTo>
                    <a:pt x="1575816" y="2288286"/>
                  </a:lnTo>
                  <a:lnTo>
                    <a:pt x="1569974" y="2288032"/>
                  </a:lnTo>
                  <a:lnTo>
                    <a:pt x="1564513" y="2288032"/>
                  </a:lnTo>
                  <a:lnTo>
                    <a:pt x="1557274" y="2285873"/>
                  </a:lnTo>
                  <a:lnTo>
                    <a:pt x="1543431" y="2284984"/>
                  </a:lnTo>
                  <a:lnTo>
                    <a:pt x="1532255" y="2280793"/>
                  </a:lnTo>
                  <a:lnTo>
                    <a:pt x="1522095" y="2277999"/>
                  </a:lnTo>
                  <a:lnTo>
                    <a:pt x="1519428" y="2274697"/>
                  </a:lnTo>
                  <a:lnTo>
                    <a:pt x="1525016" y="2273681"/>
                  </a:lnTo>
                  <a:lnTo>
                    <a:pt x="1537462" y="2275078"/>
                  </a:lnTo>
                  <a:lnTo>
                    <a:pt x="1544701" y="2273427"/>
                  </a:lnTo>
                  <a:lnTo>
                    <a:pt x="1554480" y="2275713"/>
                  </a:lnTo>
                  <a:lnTo>
                    <a:pt x="1559560" y="2275332"/>
                  </a:lnTo>
                  <a:lnTo>
                    <a:pt x="1560449" y="2269998"/>
                  </a:lnTo>
                  <a:lnTo>
                    <a:pt x="1563878" y="2273681"/>
                  </a:lnTo>
                  <a:lnTo>
                    <a:pt x="1587373" y="2269617"/>
                  </a:lnTo>
                  <a:lnTo>
                    <a:pt x="1593596" y="2265807"/>
                  </a:lnTo>
                  <a:close/>
                  <a:moveTo>
                    <a:pt x="320548" y="2270887"/>
                  </a:moveTo>
                  <a:lnTo>
                    <a:pt x="322326" y="2271522"/>
                  </a:lnTo>
                  <a:lnTo>
                    <a:pt x="322453" y="2279777"/>
                  </a:lnTo>
                  <a:lnTo>
                    <a:pt x="325882" y="2289683"/>
                  </a:lnTo>
                  <a:lnTo>
                    <a:pt x="324866" y="2290699"/>
                  </a:lnTo>
                  <a:lnTo>
                    <a:pt x="319151" y="2286254"/>
                  </a:lnTo>
                  <a:lnTo>
                    <a:pt x="316738" y="2272538"/>
                  </a:lnTo>
                  <a:lnTo>
                    <a:pt x="320548" y="2270760"/>
                  </a:lnTo>
                  <a:close/>
                  <a:moveTo>
                    <a:pt x="1757680" y="2286762"/>
                  </a:moveTo>
                  <a:lnTo>
                    <a:pt x="1760855" y="2291842"/>
                  </a:lnTo>
                  <a:lnTo>
                    <a:pt x="1757426" y="2292731"/>
                  </a:lnTo>
                  <a:lnTo>
                    <a:pt x="1753743" y="2289175"/>
                  </a:lnTo>
                  <a:lnTo>
                    <a:pt x="1754886" y="2287143"/>
                  </a:lnTo>
                  <a:lnTo>
                    <a:pt x="1757553" y="2286762"/>
                  </a:lnTo>
                  <a:close/>
                  <a:moveTo>
                    <a:pt x="1811274" y="2284857"/>
                  </a:moveTo>
                  <a:lnTo>
                    <a:pt x="1824482" y="2288667"/>
                  </a:lnTo>
                  <a:lnTo>
                    <a:pt x="1823593" y="2291207"/>
                  </a:lnTo>
                  <a:lnTo>
                    <a:pt x="1820926" y="2292858"/>
                  </a:lnTo>
                  <a:lnTo>
                    <a:pt x="1812290" y="2293239"/>
                  </a:lnTo>
                  <a:lnTo>
                    <a:pt x="1803527" y="2289937"/>
                  </a:lnTo>
                  <a:lnTo>
                    <a:pt x="1803019" y="2288667"/>
                  </a:lnTo>
                  <a:lnTo>
                    <a:pt x="1806448" y="2286762"/>
                  </a:lnTo>
                  <a:lnTo>
                    <a:pt x="1811401" y="2284857"/>
                  </a:lnTo>
                  <a:close/>
                  <a:moveTo>
                    <a:pt x="343154" y="2283587"/>
                  </a:moveTo>
                  <a:lnTo>
                    <a:pt x="344043" y="2287397"/>
                  </a:lnTo>
                  <a:lnTo>
                    <a:pt x="347218" y="2296414"/>
                  </a:lnTo>
                  <a:lnTo>
                    <a:pt x="343154" y="2297811"/>
                  </a:lnTo>
                  <a:lnTo>
                    <a:pt x="338328" y="2292858"/>
                  </a:lnTo>
                  <a:lnTo>
                    <a:pt x="343027" y="2283587"/>
                  </a:lnTo>
                  <a:close/>
                  <a:moveTo>
                    <a:pt x="503047" y="2278888"/>
                  </a:moveTo>
                  <a:lnTo>
                    <a:pt x="508635" y="2280793"/>
                  </a:lnTo>
                  <a:lnTo>
                    <a:pt x="513207" y="2279777"/>
                  </a:lnTo>
                  <a:lnTo>
                    <a:pt x="515112" y="2279396"/>
                  </a:lnTo>
                  <a:lnTo>
                    <a:pt x="515874" y="2279904"/>
                  </a:lnTo>
                  <a:lnTo>
                    <a:pt x="516509" y="2284857"/>
                  </a:lnTo>
                  <a:lnTo>
                    <a:pt x="509905" y="2288794"/>
                  </a:lnTo>
                  <a:lnTo>
                    <a:pt x="512191" y="2296414"/>
                  </a:lnTo>
                  <a:lnTo>
                    <a:pt x="502920" y="2297938"/>
                  </a:lnTo>
                  <a:lnTo>
                    <a:pt x="498983" y="2290699"/>
                  </a:lnTo>
                  <a:lnTo>
                    <a:pt x="498856" y="2284730"/>
                  </a:lnTo>
                  <a:lnTo>
                    <a:pt x="503047" y="2278761"/>
                  </a:lnTo>
                  <a:close/>
                  <a:moveTo>
                    <a:pt x="1792732" y="2306320"/>
                  </a:moveTo>
                  <a:lnTo>
                    <a:pt x="1793113" y="2306447"/>
                  </a:lnTo>
                  <a:lnTo>
                    <a:pt x="1793621" y="2309749"/>
                  </a:lnTo>
                  <a:lnTo>
                    <a:pt x="1787144" y="2312670"/>
                  </a:lnTo>
                  <a:lnTo>
                    <a:pt x="1784985" y="2308733"/>
                  </a:lnTo>
                  <a:lnTo>
                    <a:pt x="1792732" y="2306320"/>
                  </a:lnTo>
                  <a:close/>
                  <a:moveTo>
                    <a:pt x="1737360" y="2311146"/>
                  </a:moveTo>
                  <a:lnTo>
                    <a:pt x="1742313" y="2313686"/>
                  </a:lnTo>
                  <a:lnTo>
                    <a:pt x="1750060" y="2318893"/>
                  </a:lnTo>
                  <a:lnTo>
                    <a:pt x="1750060" y="2320417"/>
                  </a:lnTo>
                  <a:lnTo>
                    <a:pt x="1747647" y="2323211"/>
                  </a:lnTo>
                  <a:lnTo>
                    <a:pt x="1738376" y="2321306"/>
                  </a:lnTo>
                  <a:lnTo>
                    <a:pt x="1736852" y="2311273"/>
                  </a:lnTo>
                  <a:lnTo>
                    <a:pt x="1737360" y="2311146"/>
                  </a:lnTo>
                  <a:close/>
                  <a:moveTo>
                    <a:pt x="1725295" y="2320671"/>
                  </a:moveTo>
                  <a:lnTo>
                    <a:pt x="1726311" y="2321179"/>
                  </a:lnTo>
                  <a:lnTo>
                    <a:pt x="1728216" y="2323211"/>
                  </a:lnTo>
                  <a:lnTo>
                    <a:pt x="1724660" y="2324989"/>
                  </a:lnTo>
                  <a:lnTo>
                    <a:pt x="1721231" y="2325878"/>
                  </a:lnTo>
                  <a:lnTo>
                    <a:pt x="1720342" y="2323846"/>
                  </a:lnTo>
                  <a:lnTo>
                    <a:pt x="1720723" y="2322195"/>
                  </a:lnTo>
                  <a:lnTo>
                    <a:pt x="1722628" y="2321052"/>
                  </a:lnTo>
                  <a:lnTo>
                    <a:pt x="1725295" y="2320671"/>
                  </a:lnTo>
                  <a:close/>
                  <a:moveTo>
                    <a:pt x="1925955" y="2315591"/>
                  </a:moveTo>
                  <a:lnTo>
                    <a:pt x="1933067" y="2318131"/>
                  </a:lnTo>
                  <a:lnTo>
                    <a:pt x="1948688" y="2320925"/>
                  </a:lnTo>
                  <a:lnTo>
                    <a:pt x="1950085" y="2323465"/>
                  </a:lnTo>
                  <a:lnTo>
                    <a:pt x="1945386" y="2326259"/>
                  </a:lnTo>
                  <a:lnTo>
                    <a:pt x="1937766" y="2328164"/>
                  </a:lnTo>
                  <a:lnTo>
                    <a:pt x="1936623" y="2326132"/>
                  </a:lnTo>
                  <a:lnTo>
                    <a:pt x="1940052" y="2323084"/>
                  </a:lnTo>
                  <a:lnTo>
                    <a:pt x="1939163" y="2322957"/>
                  </a:lnTo>
                  <a:lnTo>
                    <a:pt x="1934210" y="2321560"/>
                  </a:lnTo>
                  <a:lnTo>
                    <a:pt x="1926463" y="2323338"/>
                  </a:lnTo>
                  <a:lnTo>
                    <a:pt x="1923415" y="2324100"/>
                  </a:lnTo>
                  <a:lnTo>
                    <a:pt x="1920494" y="2321306"/>
                  </a:lnTo>
                  <a:lnTo>
                    <a:pt x="1923161" y="2317115"/>
                  </a:lnTo>
                  <a:lnTo>
                    <a:pt x="1926082" y="2315591"/>
                  </a:lnTo>
                  <a:close/>
                  <a:moveTo>
                    <a:pt x="1819783" y="2316607"/>
                  </a:moveTo>
                  <a:lnTo>
                    <a:pt x="1823466" y="2319528"/>
                  </a:lnTo>
                  <a:lnTo>
                    <a:pt x="1824990" y="2323338"/>
                  </a:lnTo>
                  <a:lnTo>
                    <a:pt x="1818513" y="2325878"/>
                  </a:lnTo>
                  <a:lnTo>
                    <a:pt x="1812544" y="2332609"/>
                  </a:lnTo>
                  <a:lnTo>
                    <a:pt x="1810512" y="2331720"/>
                  </a:lnTo>
                  <a:lnTo>
                    <a:pt x="1810512" y="2324862"/>
                  </a:lnTo>
                  <a:lnTo>
                    <a:pt x="1818132" y="2317877"/>
                  </a:lnTo>
                  <a:lnTo>
                    <a:pt x="1819656" y="2316607"/>
                  </a:lnTo>
                  <a:close/>
                  <a:moveTo>
                    <a:pt x="1763649" y="2315718"/>
                  </a:moveTo>
                  <a:cubicBezTo>
                    <a:pt x="1770888" y="2319782"/>
                    <a:pt x="1779778" y="2317496"/>
                    <a:pt x="1790700" y="2323338"/>
                  </a:cubicBezTo>
                  <a:lnTo>
                    <a:pt x="1799971" y="2318893"/>
                  </a:lnTo>
                  <a:lnTo>
                    <a:pt x="1804162" y="2322068"/>
                  </a:lnTo>
                  <a:lnTo>
                    <a:pt x="1798955" y="2327783"/>
                  </a:lnTo>
                  <a:lnTo>
                    <a:pt x="1785239" y="2332863"/>
                  </a:lnTo>
                  <a:lnTo>
                    <a:pt x="1765554" y="2329688"/>
                  </a:lnTo>
                  <a:lnTo>
                    <a:pt x="1763649" y="2328291"/>
                  </a:lnTo>
                  <a:lnTo>
                    <a:pt x="1756410" y="2327275"/>
                  </a:lnTo>
                  <a:lnTo>
                    <a:pt x="1755902" y="2317877"/>
                  </a:lnTo>
                  <a:lnTo>
                    <a:pt x="1763522" y="2315718"/>
                  </a:lnTo>
                  <a:close/>
                  <a:moveTo>
                    <a:pt x="1823339" y="2303907"/>
                  </a:moveTo>
                  <a:lnTo>
                    <a:pt x="1837563" y="2310003"/>
                  </a:lnTo>
                  <a:lnTo>
                    <a:pt x="1837182" y="2311400"/>
                  </a:lnTo>
                  <a:lnTo>
                    <a:pt x="1834261" y="2313686"/>
                  </a:lnTo>
                  <a:lnTo>
                    <a:pt x="1834769" y="2317115"/>
                  </a:lnTo>
                  <a:lnTo>
                    <a:pt x="1839468" y="2319020"/>
                  </a:lnTo>
                  <a:lnTo>
                    <a:pt x="1844675" y="2314829"/>
                  </a:lnTo>
                  <a:lnTo>
                    <a:pt x="1854835" y="2317115"/>
                  </a:lnTo>
                  <a:lnTo>
                    <a:pt x="1855216" y="2318639"/>
                  </a:lnTo>
                  <a:lnTo>
                    <a:pt x="1849120" y="2319274"/>
                  </a:lnTo>
                  <a:lnTo>
                    <a:pt x="1839341" y="2323084"/>
                  </a:lnTo>
                  <a:lnTo>
                    <a:pt x="1846326" y="2327021"/>
                  </a:lnTo>
                  <a:lnTo>
                    <a:pt x="1851533" y="2327656"/>
                  </a:lnTo>
                  <a:lnTo>
                    <a:pt x="1852422" y="2331085"/>
                  </a:lnTo>
                  <a:lnTo>
                    <a:pt x="1848485" y="2334006"/>
                  </a:lnTo>
                  <a:lnTo>
                    <a:pt x="1839214" y="2332609"/>
                  </a:lnTo>
                  <a:lnTo>
                    <a:pt x="1827530" y="2331720"/>
                  </a:lnTo>
                  <a:lnTo>
                    <a:pt x="1819910" y="2335657"/>
                  </a:lnTo>
                  <a:lnTo>
                    <a:pt x="1818894" y="2334514"/>
                  </a:lnTo>
                  <a:lnTo>
                    <a:pt x="1822323" y="2329561"/>
                  </a:lnTo>
                  <a:lnTo>
                    <a:pt x="1832991" y="2329561"/>
                  </a:lnTo>
                  <a:lnTo>
                    <a:pt x="1831594" y="2322449"/>
                  </a:lnTo>
                  <a:lnTo>
                    <a:pt x="1828673" y="2314321"/>
                  </a:lnTo>
                  <a:lnTo>
                    <a:pt x="1819402" y="2312162"/>
                  </a:lnTo>
                  <a:lnTo>
                    <a:pt x="1814322" y="2309495"/>
                  </a:lnTo>
                  <a:lnTo>
                    <a:pt x="1813433" y="2306447"/>
                  </a:lnTo>
                  <a:lnTo>
                    <a:pt x="1815465" y="2305177"/>
                  </a:lnTo>
                  <a:lnTo>
                    <a:pt x="1823212" y="2303780"/>
                  </a:lnTo>
                  <a:close/>
                  <a:moveTo>
                    <a:pt x="395986" y="2331593"/>
                  </a:moveTo>
                  <a:lnTo>
                    <a:pt x="400685" y="2335022"/>
                  </a:lnTo>
                  <a:lnTo>
                    <a:pt x="399669" y="2340102"/>
                  </a:lnTo>
                  <a:lnTo>
                    <a:pt x="396367" y="2339721"/>
                  </a:lnTo>
                  <a:lnTo>
                    <a:pt x="392430" y="2335403"/>
                  </a:lnTo>
                  <a:lnTo>
                    <a:pt x="394589" y="2332863"/>
                  </a:lnTo>
                  <a:lnTo>
                    <a:pt x="396113" y="2331466"/>
                  </a:lnTo>
                  <a:close/>
                  <a:moveTo>
                    <a:pt x="1937131" y="2337435"/>
                  </a:moveTo>
                  <a:lnTo>
                    <a:pt x="1947799" y="2341372"/>
                  </a:lnTo>
                  <a:lnTo>
                    <a:pt x="1942719" y="2343531"/>
                  </a:lnTo>
                  <a:lnTo>
                    <a:pt x="1932940" y="2346325"/>
                  </a:lnTo>
                  <a:lnTo>
                    <a:pt x="1923288" y="2349754"/>
                  </a:lnTo>
                  <a:lnTo>
                    <a:pt x="1920240" y="2342515"/>
                  </a:lnTo>
                  <a:lnTo>
                    <a:pt x="1920875" y="2339975"/>
                  </a:lnTo>
                  <a:lnTo>
                    <a:pt x="1923034" y="2339594"/>
                  </a:lnTo>
                  <a:lnTo>
                    <a:pt x="1926209" y="2340610"/>
                  </a:lnTo>
                  <a:lnTo>
                    <a:pt x="1937004" y="2337562"/>
                  </a:lnTo>
                  <a:close/>
                  <a:moveTo>
                    <a:pt x="355981" y="2338705"/>
                  </a:moveTo>
                  <a:lnTo>
                    <a:pt x="356743" y="2339340"/>
                  </a:lnTo>
                  <a:lnTo>
                    <a:pt x="359410" y="2344801"/>
                  </a:lnTo>
                  <a:lnTo>
                    <a:pt x="352933" y="2351278"/>
                  </a:lnTo>
                  <a:lnTo>
                    <a:pt x="350520" y="2346071"/>
                  </a:lnTo>
                  <a:lnTo>
                    <a:pt x="353695" y="2339340"/>
                  </a:lnTo>
                  <a:lnTo>
                    <a:pt x="355981" y="2338705"/>
                  </a:lnTo>
                  <a:close/>
                  <a:moveTo>
                    <a:pt x="255397" y="2344293"/>
                  </a:moveTo>
                  <a:lnTo>
                    <a:pt x="258064" y="2344547"/>
                  </a:lnTo>
                  <a:lnTo>
                    <a:pt x="258445" y="2344547"/>
                  </a:lnTo>
                  <a:lnTo>
                    <a:pt x="259715" y="2349373"/>
                  </a:lnTo>
                  <a:lnTo>
                    <a:pt x="254635" y="2355215"/>
                  </a:lnTo>
                  <a:lnTo>
                    <a:pt x="253492" y="2351786"/>
                  </a:lnTo>
                  <a:lnTo>
                    <a:pt x="253746" y="2347849"/>
                  </a:lnTo>
                  <a:lnTo>
                    <a:pt x="255270" y="2344293"/>
                  </a:lnTo>
                  <a:close/>
                  <a:moveTo>
                    <a:pt x="1973199" y="2351913"/>
                  </a:moveTo>
                  <a:lnTo>
                    <a:pt x="1977644" y="2352802"/>
                  </a:lnTo>
                  <a:lnTo>
                    <a:pt x="1985264" y="2358644"/>
                  </a:lnTo>
                  <a:lnTo>
                    <a:pt x="1985391" y="2360041"/>
                  </a:lnTo>
                  <a:lnTo>
                    <a:pt x="1979930" y="2359787"/>
                  </a:lnTo>
                  <a:lnTo>
                    <a:pt x="1971802" y="2353818"/>
                  </a:lnTo>
                  <a:lnTo>
                    <a:pt x="1973199" y="2352040"/>
                  </a:lnTo>
                  <a:close/>
                  <a:moveTo>
                    <a:pt x="294640" y="2278888"/>
                  </a:moveTo>
                  <a:lnTo>
                    <a:pt x="295910" y="2279777"/>
                  </a:lnTo>
                  <a:lnTo>
                    <a:pt x="299466" y="2285365"/>
                  </a:lnTo>
                  <a:lnTo>
                    <a:pt x="302006" y="2298573"/>
                  </a:lnTo>
                  <a:lnTo>
                    <a:pt x="311404" y="2307971"/>
                  </a:lnTo>
                  <a:lnTo>
                    <a:pt x="317881" y="2305939"/>
                  </a:lnTo>
                  <a:lnTo>
                    <a:pt x="320421" y="2313686"/>
                  </a:lnTo>
                  <a:lnTo>
                    <a:pt x="321183" y="2321306"/>
                  </a:lnTo>
                  <a:lnTo>
                    <a:pt x="324739" y="2322957"/>
                  </a:lnTo>
                  <a:lnTo>
                    <a:pt x="326771" y="2316988"/>
                  </a:lnTo>
                  <a:lnTo>
                    <a:pt x="327914" y="2308479"/>
                  </a:lnTo>
                  <a:lnTo>
                    <a:pt x="329565" y="2308225"/>
                  </a:lnTo>
                  <a:lnTo>
                    <a:pt x="331343" y="2310638"/>
                  </a:lnTo>
                  <a:lnTo>
                    <a:pt x="331851" y="2315972"/>
                  </a:lnTo>
                  <a:lnTo>
                    <a:pt x="340233" y="2314956"/>
                  </a:lnTo>
                  <a:lnTo>
                    <a:pt x="350393" y="2311273"/>
                  </a:lnTo>
                  <a:lnTo>
                    <a:pt x="355727" y="2315845"/>
                  </a:lnTo>
                  <a:lnTo>
                    <a:pt x="352679" y="2326005"/>
                  </a:lnTo>
                  <a:lnTo>
                    <a:pt x="341503" y="2329561"/>
                  </a:lnTo>
                  <a:lnTo>
                    <a:pt x="333502" y="2324735"/>
                  </a:lnTo>
                  <a:lnTo>
                    <a:pt x="328930" y="2330196"/>
                  </a:lnTo>
                  <a:lnTo>
                    <a:pt x="320929" y="2333117"/>
                  </a:lnTo>
                  <a:lnTo>
                    <a:pt x="316230" y="2328545"/>
                  </a:lnTo>
                  <a:lnTo>
                    <a:pt x="312293" y="2323338"/>
                  </a:lnTo>
                  <a:lnTo>
                    <a:pt x="308483" y="2330831"/>
                  </a:lnTo>
                  <a:lnTo>
                    <a:pt x="306451" y="2339213"/>
                  </a:lnTo>
                  <a:lnTo>
                    <a:pt x="314706" y="2345563"/>
                  </a:lnTo>
                  <a:lnTo>
                    <a:pt x="311404" y="2352675"/>
                  </a:lnTo>
                  <a:lnTo>
                    <a:pt x="306197" y="2363724"/>
                  </a:lnTo>
                  <a:lnTo>
                    <a:pt x="292989" y="2364994"/>
                  </a:lnTo>
                  <a:lnTo>
                    <a:pt x="294513" y="2354580"/>
                  </a:lnTo>
                  <a:lnTo>
                    <a:pt x="287401" y="2347468"/>
                  </a:lnTo>
                  <a:lnTo>
                    <a:pt x="277114" y="2337689"/>
                  </a:lnTo>
                  <a:lnTo>
                    <a:pt x="279781" y="2325243"/>
                  </a:lnTo>
                  <a:lnTo>
                    <a:pt x="275590" y="2315972"/>
                  </a:lnTo>
                  <a:lnTo>
                    <a:pt x="277495" y="2313559"/>
                  </a:lnTo>
                  <a:lnTo>
                    <a:pt x="279908" y="2317496"/>
                  </a:lnTo>
                  <a:lnTo>
                    <a:pt x="286385" y="2312162"/>
                  </a:lnTo>
                  <a:lnTo>
                    <a:pt x="295783" y="2300859"/>
                  </a:lnTo>
                  <a:lnTo>
                    <a:pt x="296418" y="2290572"/>
                  </a:lnTo>
                  <a:lnTo>
                    <a:pt x="293624" y="2281174"/>
                  </a:lnTo>
                  <a:lnTo>
                    <a:pt x="294767" y="2278634"/>
                  </a:lnTo>
                  <a:close/>
                  <a:moveTo>
                    <a:pt x="324866" y="2359406"/>
                  </a:moveTo>
                  <a:lnTo>
                    <a:pt x="326009" y="2360422"/>
                  </a:lnTo>
                  <a:lnTo>
                    <a:pt x="328803" y="2363216"/>
                  </a:lnTo>
                  <a:lnTo>
                    <a:pt x="327533" y="2366391"/>
                  </a:lnTo>
                  <a:lnTo>
                    <a:pt x="323215" y="2366772"/>
                  </a:lnTo>
                  <a:lnTo>
                    <a:pt x="317754" y="2364359"/>
                  </a:lnTo>
                  <a:lnTo>
                    <a:pt x="320421" y="2361565"/>
                  </a:lnTo>
                  <a:lnTo>
                    <a:pt x="324739" y="2359533"/>
                  </a:lnTo>
                  <a:close/>
                  <a:moveTo>
                    <a:pt x="2004187" y="2383536"/>
                  </a:moveTo>
                  <a:lnTo>
                    <a:pt x="2004568" y="2389505"/>
                  </a:lnTo>
                  <a:lnTo>
                    <a:pt x="2013585" y="2391156"/>
                  </a:lnTo>
                  <a:lnTo>
                    <a:pt x="2018538" y="2393950"/>
                  </a:lnTo>
                  <a:lnTo>
                    <a:pt x="2019681" y="2397379"/>
                  </a:lnTo>
                  <a:lnTo>
                    <a:pt x="2008378" y="2397379"/>
                  </a:lnTo>
                  <a:lnTo>
                    <a:pt x="1992757" y="2392426"/>
                  </a:lnTo>
                  <a:lnTo>
                    <a:pt x="1992376" y="2391283"/>
                  </a:lnTo>
                  <a:lnTo>
                    <a:pt x="1998599" y="2391410"/>
                  </a:lnTo>
                  <a:lnTo>
                    <a:pt x="2003806" y="2384044"/>
                  </a:lnTo>
                  <a:lnTo>
                    <a:pt x="2004187" y="2383663"/>
                  </a:lnTo>
                  <a:close/>
                  <a:moveTo>
                    <a:pt x="2044319" y="2410206"/>
                  </a:moveTo>
                  <a:lnTo>
                    <a:pt x="2046732" y="2413254"/>
                  </a:lnTo>
                  <a:lnTo>
                    <a:pt x="2043811" y="2420366"/>
                  </a:lnTo>
                  <a:lnTo>
                    <a:pt x="2035302" y="2421128"/>
                  </a:lnTo>
                  <a:lnTo>
                    <a:pt x="2037461" y="2416175"/>
                  </a:lnTo>
                  <a:lnTo>
                    <a:pt x="2039493" y="2411857"/>
                  </a:lnTo>
                  <a:lnTo>
                    <a:pt x="2044065" y="2410333"/>
                  </a:lnTo>
                  <a:lnTo>
                    <a:pt x="2044192" y="2410206"/>
                  </a:lnTo>
                  <a:close/>
                  <a:moveTo>
                    <a:pt x="669290" y="0"/>
                  </a:moveTo>
                  <a:lnTo>
                    <a:pt x="668274" y="508"/>
                  </a:lnTo>
                  <a:lnTo>
                    <a:pt x="664972" y="8509"/>
                  </a:lnTo>
                  <a:lnTo>
                    <a:pt x="671068" y="20193"/>
                  </a:lnTo>
                  <a:cubicBezTo>
                    <a:pt x="670814" y="26289"/>
                    <a:pt x="673100" y="32766"/>
                    <a:pt x="677037" y="44958"/>
                  </a:cubicBezTo>
                  <a:lnTo>
                    <a:pt x="677291" y="58039"/>
                  </a:lnTo>
                  <a:lnTo>
                    <a:pt x="681228" y="65532"/>
                  </a:lnTo>
                  <a:lnTo>
                    <a:pt x="676148" y="79883"/>
                  </a:lnTo>
                  <a:lnTo>
                    <a:pt x="676148" y="89027"/>
                  </a:lnTo>
                  <a:lnTo>
                    <a:pt x="671957" y="94107"/>
                  </a:lnTo>
                  <a:lnTo>
                    <a:pt x="672973" y="87122"/>
                  </a:lnTo>
                  <a:cubicBezTo>
                    <a:pt x="672592" y="84201"/>
                    <a:pt x="671957" y="81407"/>
                    <a:pt x="668782" y="67818"/>
                  </a:cubicBezTo>
                  <a:lnTo>
                    <a:pt x="663829" y="46355"/>
                  </a:lnTo>
                  <a:cubicBezTo>
                    <a:pt x="662051" y="36703"/>
                    <a:pt x="661416" y="26670"/>
                    <a:pt x="658876" y="11938"/>
                  </a:cubicBezTo>
                  <a:lnTo>
                    <a:pt x="652653" y="2794"/>
                  </a:lnTo>
                  <a:lnTo>
                    <a:pt x="650494" y="3937"/>
                  </a:lnTo>
                  <a:cubicBezTo>
                    <a:pt x="651637" y="13081"/>
                    <a:pt x="651891" y="22606"/>
                    <a:pt x="654177" y="31369"/>
                  </a:cubicBezTo>
                  <a:lnTo>
                    <a:pt x="659130" y="68580"/>
                  </a:lnTo>
                  <a:lnTo>
                    <a:pt x="658368" y="71755"/>
                  </a:lnTo>
                  <a:lnTo>
                    <a:pt x="655193" y="72263"/>
                  </a:lnTo>
                  <a:cubicBezTo>
                    <a:pt x="651383" y="69215"/>
                    <a:pt x="648970" y="65659"/>
                    <a:pt x="646303" y="54610"/>
                  </a:cubicBezTo>
                  <a:lnTo>
                    <a:pt x="640969" y="40386"/>
                  </a:lnTo>
                  <a:lnTo>
                    <a:pt x="636397" y="42291"/>
                  </a:lnTo>
                  <a:lnTo>
                    <a:pt x="630682" y="41275"/>
                  </a:lnTo>
                  <a:lnTo>
                    <a:pt x="624332" y="41656"/>
                  </a:lnTo>
                  <a:lnTo>
                    <a:pt x="620522" y="48641"/>
                  </a:lnTo>
                  <a:lnTo>
                    <a:pt x="623951" y="52324"/>
                  </a:lnTo>
                  <a:lnTo>
                    <a:pt x="633857" y="55880"/>
                  </a:lnTo>
                  <a:lnTo>
                    <a:pt x="628142" y="65405"/>
                  </a:lnTo>
                  <a:lnTo>
                    <a:pt x="622935" y="74041"/>
                  </a:lnTo>
                  <a:lnTo>
                    <a:pt x="634365" y="80264"/>
                  </a:lnTo>
                  <a:lnTo>
                    <a:pt x="631444" y="89027"/>
                  </a:lnTo>
                  <a:lnTo>
                    <a:pt x="626110" y="98044"/>
                  </a:lnTo>
                  <a:lnTo>
                    <a:pt x="629412" y="112268"/>
                  </a:lnTo>
                  <a:lnTo>
                    <a:pt x="623443" y="120396"/>
                  </a:lnTo>
                  <a:lnTo>
                    <a:pt x="619252" y="126873"/>
                  </a:lnTo>
                  <a:lnTo>
                    <a:pt x="618617" y="120904"/>
                  </a:lnTo>
                  <a:lnTo>
                    <a:pt x="617347" y="117221"/>
                  </a:lnTo>
                  <a:lnTo>
                    <a:pt x="614680" y="116586"/>
                  </a:lnTo>
                  <a:lnTo>
                    <a:pt x="612775" y="121158"/>
                  </a:lnTo>
                  <a:lnTo>
                    <a:pt x="612394" y="132461"/>
                  </a:lnTo>
                  <a:lnTo>
                    <a:pt x="606679" y="142748"/>
                  </a:lnTo>
                  <a:lnTo>
                    <a:pt x="600964" y="136652"/>
                  </a:lnTo>
                  <a:lnTo>
                    <a:pt x="590804" y="144780"/>
                  </a:lnTo>
                  <a:lnTo>
                    <a:pt x="580390" y="143383"/>
                  </a:lnTo>
                  <a:lnTo>
                    <a:pt x="581025" y="146939"/>
                  </a:lnTo>
                  <a:lnTo>
                    <a:pt x="590804" y="147447"/>
                  </a:lnTo>
                  <a:lnTo>
                    <a:pt x="591439" y="149479"/>
                  </a:lnTo>
                  <a:lnTo>
                    <a:pt x="586359" y="149860"/>
                  </a:lnTo>
                  <a:lnTo>
                    <a:pt x="577596" y="149225"/>
                  </a:lnTo>
                  <a:lnTo>
                    <a:pt x="569468" y="146177"/>
                  </a:lnTo>
                  <a:lnTo>
                    <a:pt x="570230" y="139954"/>
                  </a:lnTo>
                  <a:lnTo>
                    <a:pt x="569214" y="136271"/>
                  </a:lnTo>
                  <a:lnTo>
                    <a:pt x="562864" y="137160"/>
                  </a:lnTo>
                  <a:lnTo>
                    <a:pt x="556260" y="138684"/>
                  </a:lnTo>
                  <a:lnTo>
                    <a:pt x="555879" y="132715"/>
                  </a:lnTo>
                  <a:lnTo>
                    <a:pt x="548386" y="124587"/>
                  </a:lnTo>
                  <a:lnTo>
                    <a:pt x="541528" y="117983"/>
                  </a:lnTo>
                  <a:lnTo>
                    <a:pt x="535940" y="128270"/>
                  </a:lnTo>
                  <a:lnTo>
                    <a:pt x="533654" y="137541"/>
                  </a:lnTo>
                  <a:lnTo>
                    <a:pt x="524764" y="139192"/>
                  </a:lnTo>
                  <a:lnTo>
                    <a:pt x="512445" y="142113"/>
                  </a:lnTo>
                  <a:lnTo>
                    <a:pt x="510032" y="137160"/>
                  </a:lnTo>
                  <a:cubicBezTo>
                    <a:pt x="508127" y="131953"/>
                    <a:pt x="514604" y="127508"/>
                    <a:pt x="512445" y="116332"/>
                  </a:cubicBezTo>
                  <a:lnTo>
                    <a:pt x="516001" y="102235"/>
                  </a:lnTo>
                  <a:lnTo>
                    <a:pt x="514604" y="97663"/>
                  </a:lnTo>
                  <a:lnTo>
                    <a:pt x="509778" y="93980"/>
                  </a:lnTo>
                  <a:lnTo>
                    <a:pt x="508381" y="100457"/>
                  </a:lnTo>
                  <a:lnTo>
                    <a:pt x="510032" y="107950"/>
                  </a:lnTo>
                  <a:lnTo>
                    <a:pt x="501396" y="110490"/>
                  </a:lnTo>
                  <a:lnTo>
                    <a:pt x="493903" y="106553"/>
                  </a:lnTo>
                  <a:lnTo>
                    <a:pt x="489331" y="106553"/>
                  </a:lnTo>
                  <a:cubicBezTo>
                    <a:pt x="483870" y="109728"/>
                    <a:pt x="478536" y="113538"/>
                    <a:pt x="471678" y="123952"/>
                  </a:cubicBezTo>
                  <a:lnTo>
                    <a:pt x="458724" y="133731"/>
                  </a:lnTo>
                  <a:lnTo>
                    <a:pt x="452374" y="127000"/>
                  </a:lnTo>
                  <a:lnTo>
                    <a:pt x="451104" y="116205"/>
                  </a:lnTo>
                  <a:lnTo>
                    <a:pt x="446659" y="110109"/>
                  </a:lnTo>
                  <a:lnTo>
                    <a:pt x="441325" y="109474"/>
                  </a:lnTo>
                  <a:lnTo>
                    <a:pt x="439420" y="116078"/>
                  </a:lnTo>
                  <a:lnTo>
                    <a:pt x="441833" y="124714"/>
                  </a:lnTo>
                  <a:lnTo>
                    <a:pt x="434340" y="125603"/>
                  </a:lnTo>
                  <a:lnTo>
                    <a:pt x="429641" y="119380"/>
                  </a:lnTo>
                  <a:lnTo>
                    <a:pt x="424688" y="124968"/>
                  </a:lnTo>
                  <a:lnTo>
                    <a:pt x="420243" y="133096"/>
                  </a:lnTo>
                  <a:lnTo>
                    <a:pt x="413639" y="126492"/>
                  </a:lnTo>
                  <a:lnTo>
                    <a:pt x="403225" y="125984"/>
                  </a:lnTo>
                  <a:lnTo>
                    <a:pt x="395224" y="129540"/>
                  </a:lnTo>
                  <a:lnTo>
                    <a:pt x="387731" y="123444"/>
                  </a:lnTo>
                  <a:lnTo>
                    <a:pt x="376428" y="124841"/>
                  </a:lnTo>
                  <a:lnTo>
                    <a:pt x="361823" y="129032"/>
                  </a:lnTo>
                  <a:lnTo>
                    <a:pt x="365633" y="136525"/>
                  </a:lnTo>
                  <a:lnTo>
                    <a:pt x="365379" y="143002"/>
                  </a:lnTo>
                  <a:lnTo>
                    <a:pt x="363982" y="144907"/>
                  </a:lnTo>
                  <a:lnTo>
                    <a:pt x="361315" y="140462"/>
                  </a:lnTo>
                  <a:lnTo>
                    <a:pt x="354076" y="135763"/>
                  </a:lnTo>
                  <a:lnTo>
                    <a:pt x="341757" y="132207"/>
                  </a:lnTo>
                  <a:lnTo>
                    <a:pt x="329057" y="131699"/>
                  </a:lnTo>
                  <a:lnTo>
                    <a:pt x="328930" y="145796"/>
                  </a:lnTo>
                  <a:lnTo>
                    <a:pt x="330454" y="157861"/>
                  </a:lnTo>
                  <a:lnTo>
                    <a:pt x="329057" y="169418"/>
                  </a:lnTo>
                  <a:lnTo>
                    <a:pt x="321310" y="162687"/>
                  </a:lnTo>
                  <a:lnTo>
                    <a:pt x="318135" y="168656"/>
                  </a:lnTo>
                  <a:lnTo>
                    <a:pt x="314452" y="167640"/>
                  </a:lnTo>
                  <a:lnTo>
                    <a:pt x="318008" y="157861"/>
                  </a:lnTo>
                  <a:lnTo>
                    <a:pt x="319786" y="140970"/>
                  </a:lnTo>
                  <a:lnTo>
                    <a:pt x="315341" y="141351"/>
                  </a:lnTo>
                  <a:lnTo>
                    <a:pt x="308610" y="146304"/>
                  </a:lnTo>
                  <a:lnTo>
                    <a:pt x="301498" y="143891"/>
                  </a:lnTo>
                  <a:lnTo>
                    <a:pt x="295910" y="142494"/>
                  </a:lnTo>
                  <a:lnTo>
                    <a:pt x="294640" y="136525"/>
                  </a:lnTo>
                  <a:lnTo>
                    <a:pt x="292481" y="133350"/>
                  </a:lnTo>
                  <a:lnTo>
                    <a:pt x="288036" y="133223"/>
                  </a:lnTo>
                  <a:lnTo>
                    <a:pt x="288544" y="139827"/>
                  </a:lnTo>
                  <a:lnTo>
                    <a:pt x="284861" y="150622"/>
                  </a:lnTo>
                  <a:lnTo>
                    <a:pt x="277114" y="147574"/>
                  </a:lnTo>
                  <a:lnTo>
                    <a:pt x="273177" y="154178"/>
                  </a:lnTo>
                  <a:lnTo>
                    <a:pt x="269621" y="150749"/>
                  </a:lnTo>
                  <a:lnTo>
                    <a:pt x="273304" y="143256"/>
                  </a:lnTo>
                  <a:lnTo>
                    <a:pt x="274066" y="137795"/>
                  </a:lnTo>
                  <a:lnTo>
                    <a:pt x="263652" y="137160"/>
                  </a:lnTo>
                  <a:lnTo>
                    <a:pt x="258953" y="126492"/>
                  </a:lnTo>
                  <a:lnTo>
                    <a:pt x="255016" y="123063"/>
                  </a:lnTo>
                  <a:lnTo>
                    <a:pt x="253873" y="128524"/>
                  </a:lnTo>
                  <a:lnTo>
                    <a:pt x="249555" y="133731"/>
                  </a:lnTo>
                  <a:lnTo>
                    <a:pt x="244094" y="132842"/>
                  </a:lnTo>
                  <a:lnTo>
                    <a:pt x="234823" y="130683"/>
                  </a:lnTo>
                  <a:lnTo>
                    <a:pt x="228092" y="137795"/>
                  </a:lnTo>
                  <a:lnTo>
                    <a:pt x="221107" y="132207"/>
                  </a:lnTo>
                  <a:lnTo>
                    <a:pt x="215519" y="132588"/>
                  </a:lnTo>
                  <a:lnTo>
                    <a:pt x="207899" y="122428"/>
                  </a:lnTo>
                  <a:lnTo>
                    <a:pt x="213233" y="115951"/>
                  </a:lnTo>
                  <a:lnTo>
                    <a:pt x="216027" y="114427"/>
                  </a:lnTo>
                  <a:lnTo>
                    <a:pt x="215900" y="111887"/>
                  </a:lnTo>
                  <a:lnTo>
                    <a:pt x="208026" y="110490"/>
                  </a:lnTo>
                  <a:lnTo>
                    <a:pt x="193167" y="107315"/>
                  </a:lnTo>
                  <a:lnTo>
                    <a:pt x="188595" y="118618"/>
                  </a:lnTo>
                  <a:lnTo>
                    <a:pt x="194818" y="125603"/>
                  </a:lnTo>
                  <a:lnTo>
                    <a:pt x="209931" y="132080"/>
                  </a:lnTo>
                  <a:lnTo>
                    <a:pt x="209042" y="147320"/>
                  </a:lnTo>
                  <a:lnTo>
                    <a:pt x="204216" y="155575"/>
                  </a:lnTo>
                  <a:lnTo>
                    <a:pt x="194056" y="154051"/>
                  </a:lnTo>
                  <a:lnTo>
                    <a:pt x="193167" y="160274"/>
                  </a:lnTo>
                  <a:lnTo>
                    <a:pt x="189865" y="162306"/>
                  </a:lnTo>
                  <a:lnTo>
                    <a:pt x="186055" y="154686"/>
                  </a:lnTo>
                  <a:lnTo>
                    <a:pt x="179832" y="142875"/>
                  </a:lnTo>
                  <a:lnTo>
                    <a:pt x="187833" y="141859"/>
                  </a:lnTo>
                  <a:lnTo>
                    <a:pt x="185420" y="132842"/>
                  </a:lnTo>
                  <a:lnTo>
                    <a:pt x="188468" y="125222"/>
                  </a:lnTo>
                  <a:lnTo>
                    <a:pt x="178054" y="126746"/>
                  </a:lnTo>
                  <a:lnTo>
                    <a:pt x="169672" y="114173"/>
                  </a:lnTo>
                  <a:lnTo>
                    <a:pt x="159639" y="115189"/>
                  </a:lnTo>
                  <a:lnTo>
                    <a:pt x="151892" y="117348"/>
                  </a:lnTo>
                  <a:lnTo>
                    <a:pt x="146304" y="109728"/>
                  </a:lnTo>
                  <a:lnTo>
                    <a:pt x="138684" y="114681"/>
                  </a:lnTo>
                  <a:lnTo>
                    <a:pt x="140335" y="121920"/>
                  </a:lnTo>
                  <a:lnTo>
                    <a:pt x="136652" y="131191"/>
                  </a:lnTo>
                  <a:lnTo>
                    <a:pt x="141097" y="141859"/>
                  </a:lnTo>
                  <a:lnTo>
                    <a:pt x="134366" y="150368"/>
                  </a:lnTo>
                  <a:lnTo>
                    <a:pt x="145288" y="152273"/>
                  </a:lnTo>
                  <a:lnTo>
                    <a:pt x="148590" y="159385"/>
                  </a:lnTo>
                  <a:lnTo>
                    <a:pt x="154813" y="162052"/>
                  </a:lnTo>
                  <a:lnTo>
                    <a:pt x="157607" y="171831"/>
                  </a:lnTo>
                  <a:lnTo>
                    <a:pt x="154940" y="176403"/>
                  </a:lnTo>
                  <a:lnTo>
                    <a:pt x="148590" y="183642"/>
                  </a:lnTo>
                  <a:lnTo>
                    <a:pt x="152019" y="190246"/>
                  </a:lnTo>
                  <a:lnTo>
                    <a:pt x="146812" y="192786"/>
                  </a:lnTo>
                  <a:lnTo>
                    <a:pt x="154178" y="197231"/>
                  </a:lnTo>
                  <a:lnTo>
                    <a:pt x="147320" y="199644"/>
                  </a:lnTo>
                  <a:lnTo>
                    <a:pt x="144399" y="204089"/>
                  </a:lnTo>
                  <a:lnTo>
                    <a:pt x="135128" y="197866"/>
                  </a:lnTo>
                  <a:lnTo>
                    <a:pt x="127762" y="182626"/>
                  </a:lnTo>
                  <a:lnTo>
                    <a:pt x="125984" y="174371"/>
                  </a:lnTo>
                  <a:lnTo>
                    <a:pt x="117983" y="167132"/>
                  </a:lnTo>
                  <a:lnTo>
                    <a:pt x="107950" y="160147"/>
                  </a:lnTo>
                  <a:lnTo>
                    <a:pt x="101727" y="173863"/>
                  </a:lnTo>
                  <a:lnTo>
                    <a:pt x="101854" y="192786"/>
                  </a:lnTo>
                  <a:lnTo>
                    <a:pt x="108839" y="197866"/>
                  </a:lnTo>
                  <a:lnTo>
                    <a:pt x="112014" y="204343"/>
                  </a:lnTo>
                  <a:lnTo>
                    <a:pt x="113157" y="214376"/>
                  </a:lnTo>
                  <a:lnTo>
                    <a:pt x="107188" y="215265"/>
                  </a:lnTo>
                  <a:lnTo>
                    <a:pt x="94869" y="219710"/>
                  </a:lnTo>
                  <a:lnTo>
                    <a:pt x="85598" y="211074"/>
                  </a:lnTo>
                  <a:lnTo>
                    <a:pt x="75692" y="211201"/>
                  </a:lnTo>
                  <a:lnTo>
                    <a:pt x="84963" y="216789"/>
                  </a:lnTo>
                  <a:lnTo>
                    <a:pt x="85344" y="228092"/>
                  </a:lnTo>
                  <a:lnTo>
                    <a:pt x="79629" y="237109"/>
                  </a:lnTo>
                  <a:lnTo>
                    <a:pt x="84201" y="242697"/>
                  </a:lnTo>
                  <a:lnTo>
                    <a:pt x="88392" y="247650"/>
                  </a:lnTo>
                  <a:lnTo>
                    <a:pt x="86487" y="250825"/>
                  </a:lnTo>
                  <a:lnTo>
                    <a:pt x="79756" y="248920"/>
                  </a:lnTo>
                  <a:lnTo>
                    <a:pt x="68707" y="241300"/>
                  </a:lnTo>
                  <a:lnTo>
                    <a:pt x="61595" y="248412"/>
                  </a:lnTo>
                  <a:lnTo>
                    <a:pt x="61849" y="258064"/>
                  </a:lnTo>
                  <a:lnTo>
                    <a:pt x="71120" y="256032"/>
                  </a:lnTo>
                  <a:lnTo>
                    <a:pt x="76327" y="268605"/>
                  </a:lnTo>
                  <a:lnTo>
                    <a:pt x="76581" y="275844"/>
                  </a:lnTo>
                  <a:lnTo>
                    <a:pt x="79629" y="275717"/>
                  </a:lnTo>
                  <a:lnTo>
                    <a:pt x="81280" y="273685"/>
                  </a:lnTo>
                  <a:lnTo>
                    <a:pt x="83312" y="268732"/>
                  </a:lnTo>
                  <a:lnTo>
                    <a:pt x="89662" y="272415"/>
                  </a:lnTo>
                  <a:lnTo>
                    <a:pt x="92456" y="284226"/>
                  </a:lnTo>
                  <a:lnTo>
                    <a:pt x="86487" y="288798"/>
                  </a:lnTo>
                  <a:lnTo>
                    <a:pt x="84455" y="293497"/>
                  </a:lnTo>
                  <a:lnTo>
                    <a:pt x="92583" y="298196"/>
                  </a:lnTo>
                  <a:lnTo>
                    <a:pt x="100330" y="298577"/>
                  </a:lnTo>
                  <a:lnTo>
                    <a:pt x="102235" y="303276"/>
                  </a:lnTo>
                  <a:lnTo>
                    <a:pt x="93599" y="311912"/>
                  </a:lnTo>
                  <a:lnTo>
                    <a:pt x="82296" y="301244"/>
                  </a:lnTo>
                  <a:lnTo>
                    <a:pt x="78867" y="302641"/>
                  </a:lnTo>
                  <a:lnTo>
                    <a:pt x="77851" y="305308"/>
                  </a:lnTo>
                  <a:lnTo>
                    <a:pt x="80518" y="310261"/>
                  </a:lnTo>
                  <a:lnTo>
                    <a:pt x="89916" y="316865"/>
                  </a:lnTo>
                  <a:lnTo>
                    <a:pt x="97028" y="326898"/>
                  </a:lnTo>
                  <a:lnTo>
                    <a:pt x="103124" y="333121"/>
                  </a:lnTo>
                  <a:lnTo>
                    <a:pt x="102235" y="336677"/>
                  </a:lnTo>
                  <a:lnTo>
                    <a:pt x="96266" y="333756"/>
                  </a:lnTo>
                  <a:lnTo>
                    <a:pt x="84455" y="329565"/>
                  </a:lnTo>
                  <a:lnTo>
                    <a:pt x="76835" y="322326"/>
                  </a:lnTo>
                  <a:lnTo>
                    <a:pt x="73787" y="315214"/>
                  </a:lnTo>
                  <a:lnTo>
                    <a:pt x="71628" y="300863"/>
                  </a:lnTo>
                  <a:lnTo>
                    <a:pt x="61468" y="289687"/>
                  </a:lnTo>
                  <a:lnTo>
                    <a:pt x="64770" y="281432"/>
                  </a:lnTo>
                  <a:lnTo>
                    <a:pt x="68199" y="274193"/>
                  </a:lnTo>
                  <a:lnTo>
                    <a:pt x="59817" y="267970"/>
                  </a:lnTo>
                  <a:lnTo>
                    <a:pt x="46990" y="265557"/>
                  </a:lnTo>
                  <a:lnTo>
                    <a:pt x="48133" y="257937"/>
                  </a:lnTo>
                  <a:lnTo>
                    <a:pt x="47625" y="243586"/>
                  </a:lnTo>
                  <a:lnTo>
                    <a:pt x="44450" y="231902"/>
                  </a:lnTo>
                  <a:lnTo>
                    <a:pt x="46736" y="225933"/>
                  </a:lnTo>
                  <a:lnTo>
                    <a:pt x="41783" y="221742"/>
                  </a:lnTo>
                  <a:lnTo>
                    <a:pt x="31115" y="215519"/>
                  </a:lnTo>
                  <a:lnTo>
                    <a:pt x="27051" y="219710"/>
                  </a:lnTo>
                  <a:cubicBezTo>
                    <a:pt x="26416" y="225425"/>
                    <a:pt x="22987" y="229235"/>
                    <a:pt x="13716" y="236982"/>
                  </a:cubicBezTo>
                  <a:lnTo>
                    <a:pt x="8255" y="252984"/>
                  </a:lnTo>
                  <a:lnTo>
                    <a:pt x="13716" y="260731"/>
                  </a:lnTo>
                  <a:lnTo>
                    <a:pt x="17907" y="260604"/>
                  </a:lnTo>
                  <a:lnTo>
                    <a:pt x="18796" y="256921"/>
                  </a:lnTo>
                  <a:lnTo>
                    <a:pt x="17399" y="253238"/>
                  </a:lnTo>
                  <a:lnTo>
                    <a:pt x="20066" y="251714"/>
                  </a:lnTo>
                  <a:lnTo>
                    <a:pt x="27051" y="256667"/>
                  </a:lnTo>
                  <a:lnTo>
                    <a:pt x="20574" y="267208"/>
                  </a:lnTo>
                  <a:lnTo>
                    <a:pt x="20828" y="272288"/>
                  </a:lnTo>
                  <a:lnTo>
                    <a:pt x="24257" y="280289"/>
                  </a:lnTo>
                  <a:lnTo>
                    <a:pt x="22733" y="293116"/>
                  </a:lnTo>
                  <a:lnTo>
                    <a:pt x="25527" y="300355"/>
                  </a:lnTo>
                  <a:lnTo>
                    <a:pt x="28067" y="306832"/>
                  </a:lnTo>
                  <a:cubicBezTo>
                    <a:pt x="28829" y="318135"/>
                    <a:pt x="35433" y="327533"/>
                    <a:pt x="38989" y="339471"/>
                  </a:cubicBezTo>
                  <a:lnTo>
                    <a:pt x="41529" y="342519"/>
                  </a:lnTo>
                  <a:lnTo>
                    <a:pt x="44196" y="341503"/>
                  </a:lnTo>
                  <a:cubicBezTo>
                    <a:pt x="41910" y="329692"/>
                    <a:pt x="39370" y="317754"/>
                    <a:pt x="38227" y="300736"/>
                  </a:cubicBezTo>
                  <a:lnTo>
                    <a:pt x="41783" y="285115"/>
                  </a:lnTo>
                  <a:lnTo>
                    <a:pt x="36830" y="275336"/>
                  </a:lnTo>
                  <a:lnTo>
                    <a:pt x="37973" y="272923"/>
                  </a:lnTo>
                  <a:lnTo>
                    <a:pt x="44958" y="274828"/>
                  </a:lnTo>
                  <a:lnTo>
                    <a:pt x="46228" y="281940"/>
                  </a:lnTo>
                  <a:cubicBezTo>
                    <a:pt x="45593" y="284353"/>
                    <a:pt x="44577" y="285877"/>
                    <a:pt x="49784" y="297053"/>
                  </a:cubicBezTo>
                  <a:lnTo>
                    <a:pt x="50165" y="316865"/>
                  </a:lnTo>
                  <a:lnTo>
                    <a:pt x="50673" y="320802"/>
                  </a:lnTo>
                  <a:lnTo>
                    <a:pt x="54864" y="321437"/>
                  </a:lnTo>
                  <a:lnTo>
                    <a:pt x="57023" y="316992"/>
                  </a:lnTo>
                  <a:lnTo>
                    <a:pt x="57658" y="309499"/>
                  </a:lnTo>
                  <a:lnTo>
                    <a:pt x="63881" y="312166"/>
                  </a:lnTo>
                  <a:lnTo>
                    <a:pt x="64643" y="321691"/>
                  </a:lnTo>
                  <a:lnTo>
                    <a:pt x="68707" y="328676"/>
                  </a:lnTo>
                  <a:lnTo>
                    <a:pt x="77470" y="338328"/>
                  </a:lnTo>
                  <a:lnTo>
                    <a:pt x="73660" y="348361"/>
                  </a:lnTo>
                  <a:lnTo>
                    <a:pt x="80772" y="349377"/>
                  </a:lnTo>
                  <a:lnTo>
                    <a:pt x="91821" y="346329"/>
                  </a:lnTo>
                  <a:lnTo>
                    <a:pt x="100838" y="355981"/>
                  </a:lnTo>
                  <a:lnTo>
                    <a:pt x="99187" y="357886"/>
                  </a:lnTo>
                  <a:lnTo>
                    <a:pt x="94615" y="357505"/>
                  </a:lnTo>
                  <a:lnTo>
                    <a:pt x="86614" y="355346"/>
                  </a:lnTo>
                  <a:lnTo>
                    <a:pt x="87122" y="360934"/>
                  </a:lnTo>
                  <a:lnTo>
                    <a:pt x="84074" y="370078"/>
                  </a:lnTo>
                  <a:lnTo>
                    <a:pt x="83439" y="379095"/>
                  </a:lnTo>
                  <a:lnTo>
                    <a:pt x="81534" y="379730"/>
                  </a:lnTo>
                  <a:lnTo>
                    <a:pt x="79248" y="372745"/>
                  </a:lnTo>
                  <a:lnTo>
                    <a:pt x="76454" y="360045"/>
                  </a:lnTo>
                  <a:lnTo>
                    <a:pt x="72898" y="356362"/>
                  </a:lnTo>
                  <a:lnTo>
                    <a:pt x="70866" y="357251"/>
                  </a:lnTo>
                  <a:cubicBezTo>
                    <a:pt x="69596" y="369062"/>
                    <a:pt x="72009" y="380238"/>
                    <a:pt x="78486" y="393827"/>
                  </a:cubicBezTo>
                  <a:lnTo>
                    <a:pt x="73787" y="401447"/>
                  </a:lnTo>
                  <a:lnTo>
                    <a:pt x="80264" y="404876"/>
                  </a:lnTo>
                  <a:lnTo>
                    <a:pt x="80772" y="409575"/>
                  </a:lnTo>
                  <a:lnTo>
                    <a:pt x="77597" y="416052"/>
                  </a:lnTo>
                  <a:lnTo>
                    <a:pt x="67691" y="409067"/>
                  </a:lnTo>
                  <a:lnTo>
                    <a:pt x="59944" y="395351"/>
                  </a:lnTo>
                  <a:lnTo>
                    <a:pt x="56388" y="400812"/>
                  </a:lnTo>
                  <a:lnTo>
                    <a:pt x="58928" y="405892"/>
                  </a:lnTo>
                  <a:lnTo>
                    <a:pt x="58674" y="414147"/>
                  </a:lnTo>
                  <a:lnTo>
                    <a:pt x="69977" y="420116"/>
                  </a:lnTo>
                  <a:lnTo>
                    <a:pt x="82296" y="433324"/>
                  </a:lnTo>
                  <a:lnTo>
                    <a:pt x="88392" y="432435"/>
                  </a:lnTo>
                  <a:lnTo>
                    <a:pt x="93472" y="441071"/>
                  </a:lnTo>
                  <a:lnTo>
                    <a:pt x="86233" y="446151"/>
                  </a:lnTo>
                  <a:lnTo>
                    <a:pt x="84328" y="447802"/>
                  </a:lnTo>
                  <a:lnTo>
                    <a:pt x="83439" y="452374"/>
                  </a:lnTo>
                  <a:lnTo>
                    <a:pt x="88519" y="456438"/>
                  </a:lnTo>
                  <a:lnTo>
                    <a:pt x="90170" y="452247"/>
                  </a:lnTo>
                  <a:lnTo>
                    <a:pt x="91821" y="450850"/>
                  </a:lnTo>
                  <a:lnTo>
                    <a:pt x="94615" y="450977"/>
                  </a:lnTo>
                  <a:lnTo>
                    <a:pt x="94234" y="459994"/>
                  </a:lnTo>
                  <a:lnTo>
                    <a:pt x="98425" y="468757"/>
                  </a:lnTo>
                  <a:lnTo>
                    <a:pt x="99187" y="477774"/>
                  </a:lnTo>
                  <a:lnTo>
                    <a:pt x="93345" y="481330"/>
                  </a:lnTo>
                  <a:lnTo>
                    <a:pt x="89535" y="476631"/>
                  </a:lnTo>
                  <a:lnTo>
                    <a:pt x="90678" y="473710"/>
                  </a:lnTo>
                  <a:lnTo>
                    <a:pt x="89281" y="471297"/>
                  </a:lnTo>
                  <a:lnTo>
                    <a:pt x="83820" y="473456"/>
                  </a:lnTo>
                  <a:lnTo>
                    <a:pt x="79375" y="485013"/>
                  </a:lnTo>
                  <a:lnTo>
                    <a:pt x="69977" y="479044"/>
                  </a:lnTo>
                  <a:lnTo>
                    <a:pt x="58674" y="477393"/>
                  </a:lnTo>
                  <a:lnTo>
                    <a:pt x="50673" y="468376"/>
                  </a:lnTo>
                  <a:lnTo>
                    <a:pt x="52324" y="464185"/>
                  </a:lnTo>
                  <a:cubicBezTo>
                    <a:pt x="58293" y="461010"/>
                    <a:pt x="58166" y="455041"/>
                    <a:pt x="56896" y="450469"/>
                  </a:cubicBezTo>
                  <a:lnTo>
                    <a:pt x="49403" y="414528"/>
                  </a:lnTo>
                  <a:lnTo>
                    <a:pt x="45339" y="415798"/>
                  </a:lnTo>
                  <a:lnTo>
                    <a:pt x="46355" y="419100"/>
                  </a:lnTo>
                  <a:lnTo>
                    <a:pt x="47371" y="428371"/>
                  </a:lnTo>
                  <a:lnTo>
                    <a:pt x="38227" y="428879"/>
                  </a:lnTo>
                  <a:lnTo>
                    <a:pt x="29337" y="430276"/>
                  </a:lnTo>
                  <a:lnTo>
                    <a:pt x="30734" y="418465"/>
                  </a:lnTo>
                  <a:lnTo>
                    <a:pt x="26670" y="409194"/>
                  </a:lnTo>
                  <a:lnTo>
                    <a:pt x="18034" y="415671"/>
                  </a:lnTo>
                  <a:lnTo>
                    <a:pt x="13589" y="408178"/>
                  </a:lnTo>
                  <a:lnTo>
                    <a:pt x="14859" y="399669"/>
                  </a:lnTo>
                  <a:lnTo>
                    <a:pt x="6223" y="400304"/>
                  </a:lnTo>
                  <a:lnTo>
                    <a:pt x="1143" y="410083"/>
                  </a:lnTo>
                  <a:lnTo>
                    <a:pt x="0" y="418465"/>
                  </a:lnTo>
                  <a:lnTo>
                    <a:pt x="0" y="421894"/>
                  </a:lnTo>
                  <a:lnTo>
                    <a:pt x="1905" y="425069"/>
                  </a:lnTo>
                  <a:cubicBezTo>
                    <a:pt x="6604" y="429641"/>
                    <a:pt x="12192" y="432943"/>
                    <a:pt x="25273" y="432943"/>
                  </a:cubicBezTo>
                  <a:lnTo>
                    <a:pt x="27178" y="432943"/>
                  </a:lnTo>
                  <a:lnTo>
                    <a:pt x="44323" y="433959"/>
                  </a:lnTo>
                  <a:lnTo>
                    <a:pt x="47371" y="444754"/>
                  </a:lnTo>
                  <a:lnTo>
                    <a:pt x="37846" y="452247"/>
                  </a:lnTo>
                  <a:lnTo>
                    <a:pt x="32131" y="455930"/>
                  </a:lnTo>
                  <a:lnTo>
                    <a:pt x="35560" y="462026"/>
                  </a:lnTo>
                  <a:lnTo>
                    <a:pt x="36195" y="469265"/>
                  </a:lnTo>
                  <a:lnTo>
                    <a:pt x="28448" y="468249"/>
                  </a:lnTo>
                  <a:lnTo>
                    <a:pt x="21971" y="470789"/>
                  </a:lnTo>
                  <a:lnTo>
                    <a:pt x="10160" y="465201"/>
                  </a:lnTo>
                  <a:lnTo>
                    <a:pt x="4953" y="471170"/>
                  </a:lnTo>
                  <a:lnTo>
                    <a:pt x="8890" y="475361"/>
                  </a:lnTo>
                  <a:lnTo>
                    <a:pt x="16129" y="482473"/>
                  </a:lnTo>
                  <a:lnTo>
                    <a:pt x="18415" y="492506"/>
                  </a:lnTo>
                  <a:cubicBezTo>
                    <a:pt x="18669" y="498729"/>
                    <a:pt x="21082" y="505206"/>
                    <a:pt x="20447" y="518287"/>
                  </a:cubicBezTo>
                  <a:lnTo>
                    <a:pt x="21336" y="533019"/>
                  </a:lnTo>
                  <a:lnTo>
                    <a:pt x="29845" y="534670"/>
                  </a:lnTo>
                  <a:lnTo>
                    <a:pt x="30734" y="529590"/>
                  </a:lnTo>
                  <a:lnTo>
                    <a:pt x="31242" y="525653"/>
                  </a:lnTo>
                  <a:lnTo>
                    <a:pt x="33528" y="520446"/>
                  </a:lnTo>
                  <a:lnTo>
                    <a:pt x="26416" y="507238"/>
                  </a:lnTo>
                  <a:lnTo>
                    <a:pt x="25273" y="495427"/>
                  </a:lnTo>
                  <a:lnTo>
                    <a:pt x="27813" y="492887"/>
                  </a:lnTo>
                  <a:lnTo>
                    <a:pt x="32004" y="495300"/>
                  </a:lnTo>
                  <a:lnTo>
                    <a:pt x="39116" y="493268"/>
                  </a:lnTo>
                  <a:lnTo>
                    <a:pt x="48768" y="486791"/>
                  </a:lnTo>
                  <a:lnTo>
                    <a:pt x="58547" y="488950"/>
                  </a:lnTo>
                  <a:lnTo>
                    <a:pt x="50927" y="492125"/>
                  </a:lnTo>
                  <a:lnTo>
                    <a:pt x="53975" y="499745"/>
                  </a:lnTo>
                  <a:lnTo>
                    <a:pt x="58801" y="498729"/>
                  </a:lnTo>
                  <a:lnTo>
                    <a:pt x="64389" y="490474"/>
                  </a:lnTo>
                  <a:lnTo>
                    <a:pt x="72263" y="487553"/>
                  </a:lnTo>
                  <a:lnTo>
                    <a:pt x="83566" y="492252"/>
                  </a:lnTo>
                  <a:lnTo>
                    <a:pt x="95377" y="484505"/>
                  </a:lnTo>
                  <a:lnTo>
                    <a:pt x="100838" y="488950"/>
                  </a:lnTo>
                  <a:cubicBezTo>
                    <a:pt x="103886" y="494919"/>
                    <a:pt x="106934" y="510413"/>
                    <a:pt x="106045" y="523875"/>
                  </a:cubicBezTo>
                  <a:lnTo>
                    <a:pt x="103505" y="534543"/>
                  </a:lnTo>
                  <a:lnTo>
                    <a:pt x="108966" y="539496"/>
                  </a:lnTo>
                  <a:lnTo>
                    <a:pt x="112014" y="546989"/>
                  </a:lnTo>
                  <a:lnTo>
                    <a:pt x="112395" y="550926"/>
                  </a:lnTo>
                  <a:lnTo>
                    <a:pt x="116713" y="548259"/>
                  </a:lnTo>
                  <a:lnTo>
                    <a:pt x="121666" y="542671"/>
                  </a:lnTo>
                  <a:lnTo>
                    <a:pt x="117475" y="540004"/>
                  </a:lnTo>
                  <a:lnTo>
                    <a:pt x="117094" y="540004"/>
                  </a:lnTo>
                  <a:lnTo>
                    <a:pt x="119507" y="538099"/>
                  </a:lnTo>
                  <a:lnTo>
                    <a:pt x="125857" y="536194"/>
                  </a:lnTo>
                  <a:lnTo>
                    <a:pt x="129286" y="543179"/>
                  </a:lnTo>
                  <a:lnTo>
                    <a:pt x="130556" y="550799"/>
                  </a:lnTo>
                  <a:lnTo>
                    <a:pt x="134239" y="552196"/>
                  </a:lnTo>
                  <a:lnTo>
                    <a:pt x="132207" y="540893"/>
                  </a:lnTo>
                  <a:lnTo>
                    <a:pt x="145542" y="533273"/>
                  </a:lnTo>
                  <a:lnTo>
                    <a:pt x="146685" y="538353"/>
                  </a:lnTo>
                  <a:lnTo>
                    <a:pt x="148590" y="544449"/>
                  </a:lnTo>
                  <a:lnTo>
                    <a:pt x="151384" y="545084"/>
                  </a:lnTo>
                  <a:lnTo>
                    <a:pt x="153162" y="541528"/>
                  </a:lnTo>
                  <a:lnTo>
                    <a:pt x="154813" y="535051"/>
                  </a:lnTo>
                  <a:lnTo>
                    <a:pt x="156591" y="534416"/>
                  </a:lnTo>
                  <a:lnTo>
                    <a:pt x="158877" y="541401"/>
                  </a:lnTo>
                  <a:lnTo>
                    <a:pt x="157861" y="551561"/>
                  </a:lnTo>
                  <a:cubicBezTo>
                    <a:pt x="156972" y="556133"/>
                    <a:pt x="155067" y="560197"/>
                    <a:pt x="157099" y="572516"/>
                  </a:cubicBezTo>
                  <a:lnTo>
                    <a:pt x="152781" y="589788"/>
                  </a:lnTo>
                  <a:lnTo>
                    <a:pt x="149352" y="596773"/>
                  </a:lnTo>
                  <a:lnTo>
                    <a:pt x="148463" y="609092"/>
                  </a:lnTo>
                  <a:lnTo>
                    <a:pt x="146304" y="611505"/>
                  </a:lnTo>
                  <a:lnTo>
                    <a:pt x="145034" y="605536"/>
                  </a:lnTo>
                  <a:lnTo>
                    <a:pt x="141478" y="601345"/>
                  </a:lnTo>
                  <a:lnTo>
                    <a:pt x="146558" y="597662"/>
                  </a:lnTo>
                  <a:lnTo>
                    <a:pt x="149479" y="591566"/>
                  </a:lnTo>
                  <a:cubicBezTo>
                    <a:pt x="149606" y="586359"/>
                    <a:pt x="150241" y="581279"/>
                    <a:pt x="149860" y="569595"/>
                  </a:cubicBezTo>
                  <a:lnTo>
                    <a:pt x="152527" y="554990"/>
                  </a:lnTo>
                  <a:lnTo>
                    <a:pt x="149225" y="553466"/>
                  </a:lnTo>
                  <a:lnTo>
                    <a:pt x="144526" y="557149"/>
                  </a:lnTo>
                  <a:lnTo>
                    <a:pt x="142875" y="563626"/>
                  </a:lnTo>
                  <a:cubicBezTo>
                    <a:pt x="143891" y="574929"/>
                    <a:pt x="141859" y="585470"/>
                    <a:pt x="132969" y="604393"/>
                  </a:cubicBezTo>
                  <a:lnTo>
                    <a:pt x="136779" y="624713"/>
                  </a:lnTo>
                  <a:lnTo>
                    <a:pt x="142240" y="623062"/>
                  </a:lnTo>
                  <a:lnTo>
                    <a:pt x="146177" y="620395"/>
                  </a:lnTo>
                  <a:lnTo>
                    <a:pt x="144780" y="627888"/>
                  </a:lnTo>
                  <a:lnTo>
                    <a:pt x="143891" y="636016"/>
                  </a:lnTo>
                  <a:lnTo>
                    <a:pt x="140081" y="633984"/>
                  </a:lnTo>
                  <a:lnTo>
                    <a:pt x="136271" y="630047"/>
                  </a:lnTo>
                  <a:lnTo>
                    <a:pt x="131318" y="632079"/>
                  </a:lnTo>
                  <a:lnTo>
                    <a:pt x="132461" y="637794"/>
                  </a:lnTo>
                  <a:lnTo>
                    <a:pt x="132715" y="643001"/>
                  </a:lnTo>
                  <a:lnTo>
                    <a:pt x="130810" y="643890"/>
                  </a:lnTo>
                  <a:cubicBezTo>
                    <a:pt x="124460" y="651383"/>
                    <a:pt x="125857" y="659765"/>
                    <a:pt x="127635" y="671830"/>
                  </a:cubicBezTo>
                  <a:lnTo>
                    <a:pt x="126746" y="681990"/>
                  </a:lnTo>
                  <a:lnTo>
                    <a:pt x="129667" y="693293"/>
                  </a:lnTo>
                  <a:lnTo>
                    <a:pt x="128524" y="701421"/>
                  </a:lnTo>
                  <a:lnTo>
                    <a:pt x="124333" y="703072"/>
                  </a:lnTo>
                  <a:lnTo>
                    <a:pt x="120142" y="699643"/>
                  </a:lnTo>
                  <a:lnTo>
                    <a:pt x="123063" y="691134"/>
                  </a:lnTo>
                  <a:lnTo>
                    <a:pt x="116967" y="685927"/>
                  </a:lnTo>
                  <a:lnTo>
                    <a:pt x="113157" y="686816"/>
                  </a:lnTo>
                  <a:lnTo>
                    <a:pt x="114935" y="693547"/>
                  </a:lnTo>
                  <a:lnTo>
                    <a:pt x="105283" y="695579"/>
                  </a:lnTo>
                  <a:lnTo>
                    <a:pt x="104521" y="706628"/>
                  </a:lnTo>
                  <a:lnTo>
                    <a:pt x="102870" y="717677"/>
                  </a:lnTo>
                  <a:lnTo>
                    <a:pt x="102997" y="725297"/>
                  </a:lnTo>
                  <a:lnTo>
                    <a:pt x="102362" y="734949"/>
                  </a:lnTo>
                  <a:lnTo>
                    <a:pt x="105664" y="737870"/>
                  </a:lnTo>
                  <a:lnTo>
                    <a:pt x="108458" y="732917"/>
                  </a:lnTo>
                  <a:lnTo>
                    <a:pt x="112903" y="728218"/>
                  </a:lnTo>
                  <a:lnTo>
                    <a:pt x="115316" y="737362"/>
                  </a:lnTo>
                  <a:lnTo>
                    <a:pt x="120396" y="747649"/>
                  </a:lnTo>
                  <a:lnTo>
                    <a:pt x="112141" y="750697"/>
                  </a:lnTo>
                  <a:lnTo>
                    <a:pt x="122047" y="759333"/>
                  </a:lnTo>
                  <a:lnTo>
                    <a:pt x="115443" y="769874"/>
                  </a:lnTo>
                  <a:lnTo>
                    <a:pt x="110236" y="773303"/>
                  </a:lnTo>
                  <a:lnTo>
                    <a:pt x="115316" y="778256"/>
                  </a:lnTo>
                  <a:lnTo>
                    <a:pt x="119380" y="781939"/>
                  </a:lnTo>
                  <a:lnTo>
                    <a:pt x="115316" y="784606"/>
                  </a:lnTo>
                  <a:lnTo>
                    <a:pt x="110998" y="788289"/>
                  </a:lnTo>
                  <a:lnTo>
                    <a:pt x="115951" y="789940"/>
                  </a:lnTo>
                  <a:lnTo>
                    <a:pt x="111633" y="797052"/>
                  </a:lnTo>
                  <a:lnTo>
                    <a:pt x="107188" y="812165"/>
                  </a:lnTo>
                  <a:lnTo>
                    <a:pt x="105918" y="815594"/>
                  </a:lnTo>
                  <a:cubicBezTo>
                    <a:pt x="106045" y="824230"/>
                    <a:pt x="102870" y="833247"/>
                    <a:pt x="104902" y="845693"/>
                  </a:cubicBezTo>
                  <a:lnTo>
                    <a:pt x="108204" y="854837"/>
                  </a:lnTo>
                  <a:lnTo>
                    <a:pt x="107442" y="865632"/>
                  </a:lnTo>
                  <a:lnTo>
                    <a:pt x="106299" y="866267"/>
                  </a:lnTo>
                  <a:lnTo>
                    <a:pt x="105029" y="863854"/>
                  </a:lnTo>
                  <a:lnTo>
                    <a:pt x="102870" y="855853"/>
                  </a:lnTo>
                  <a:lnTo>
                    <a:pt x="94742" y="850773"/>
                  </a:lnTo>
                  <a:lnTo>
                    <a:pt x="93091" y="851281"/>
                  </a:lnTo>
                  <a:lnTo>
                    <a:pt x="92837" y="854456"/>
                  </a:lnTo>
                  <a:lnTo>
                    <a:pt x="96266" y="866013"/>
                  </a:lnTo>
                  <a:lnTo>
                    <a:pt x="93980" y="881380"/>
                  </a:lnTo>
                  <a:lnTo>
                    <a:pt x="95504" y="885317"/>
                  </a:lnTo>
                  <a:cubicBezTo>
                    <a:pt x="98171" y="890270"/>
                    <a:pt x="95250" y="896493"/>
                    <a:pt x="102616" y="906526"/>
                  </a:cubicBezTo>
                  <a:lnTo>
                    <a:pt x="97282" y="919734"/>
                  </a:lnTo>
                  <a:lnTo>
                    <a:pt x="99441" y="929894"/>
                  </a:lnTo>
                  <a:lnTo>
                    <a:pt x="97028" y="937387"/>
                  </a:lnTo>
                  <a:lnTo>
                    <a:pt x="102489" y="942848"/>
                  </a:lnTo>
                  <a:lnTo>
                    <a:pt x="98933" y="945896"/>
                  </a:lnTo>
                  <a:lnTo>
                    <a:pt x="95631" y="953516"/>
                  </a:lnTo>
                  <a:lnTo>
                    <a:pt x="90932" y="967232"/>
                  </a:lnTo>
                  <a:lnTo>
                    <a:pt x="99441" y="980440"/>
                  </a:lnTo>
                  <a:lnTo>
                    <a:pt x="103124" y="994029"/>
                  </a:lnTo>
                  <a:cubicBezTo>
                    <a:pt x="104775" y="1000252"/>
                    <a:pt x="101854" y="1005840"/>
                    <a:pt x="101854" y="1016000"/>
                  </a:cubicBezTo>
                  <a:lnTo>
                    <a:pt x="100838" y="1027938"/>
                  </a:lnTo>
                  <a:lnTo>
                    <a:pt x="100711" y="1041654"/>
                  </a:lnTo>
                  <a:lnTo>
                    <a:pt x="99187" y="1049782"/>
                  </a:lnTo>
                  <a:lnTo>
                    <a:pt x="93345" y="1048766"/>
                  </a:lnTo>
                  <a:lnTo>
                    <a:pt x="91059" y="1037463"/>
                  </a:lnTo>
                  <a:lnTo>
                    <a:pt x="90805" y="1025144"/>
                  </a:lnTo>
                  <a:lnTo>
                    <a:pt x="88519" y="1023747"/>
                  </a:lnTo>
                  <a:lnTo>
                    <a:pt x="83185" y="1028573"/>
                  </a:lnTo>
                  <a:lnTo>
                    <a:pt x="75946" y="1039749"/>
                  </a:lnTo>
                  <a:lnTo>
                    <a:pt x="82423" y="1050417"/>
                  </a:lnTo>
                  <a:lnTo>
                    <a:pt x="82423" y="1063625"/>
                  </a:lnTo>
                  <a:lnTo>
                    <a:pt x="81915" y="1071753"/>
                  </a:lnTo>
                  <a:cubicBezTo>
                    <a:pt x="80010" y="1080897"/>
                    <a:pt x="81026" y="1089787"/>
                    <a:pt x="83566" y="1100074"/>
                  </a:cubicBezTo>
                  <a:lnTo>
                    <a:pt x="75311" y="1105281"/>
                  </a:lnTo>
                  <a:lnTo>
                    <a:pt x="80772" y="1115949"/>
                  </a:lnTo>
                  <a:lnTo>
                    <a:pt x="83947" y="1116457"/>
                  </a:lnTo>
                  <a:lnTo>
                    <a:pt x="87249" y="1114679"/>
                  </a:lnTo>
                  <a:lnTo>
                    <a:pt x="88011" y="1117346"/>
                  </a:lnTo>
                  <a:lnTo>
                    <a:pt x="86233" y="1119251"/>
                  </a:lnTo>
                  <a:lnTo>
                    <a:pt x="80391" y="1120775"/>
                  </a:lnTo>
                  <a:lnTo>
                    <a:pt x="79121" y="1126363"/>
                  </a:lnTo>
                  <a:lnTo>
                    <a:pt x="85090" y="1127125"/>
                  </a:lnTo>
                  <a:lnTo>
                    <a:pt x="88773" y="1137920"/>
                  </a:lnTo>
                  <a:lnTo>
                    <a:pt x="81915" y="1149096"/>
                  </a:lnTo>
                  <a:lnTo>
                    <a:pt x="78232" y="1151763"/>
                  </a:lnTo>
                  <a:lnTo>
                    <a:pt x="74041" y="1162050"/>
                  </a:lnTo>
                  <a:cubicBezTo>
                    <a:pt x="74168" y="1168527"/>
                    <a:pt x="73279" y="1210437"/>
                    <a:pt x="73025" y="1225804"/>
                  </a:cubicBezTo>
                  <a:lnTo>
                    <a:pt x="75057" y="1226820"/>
                  </a:lnTo>
                  <a:lnTo>
                    <a:pt x="76073" y="1221232"/>
                  </a:lnTo>
                  <a:lnTo>
                    <a:pt x="76581" y="1205992"/>
                  </a:lnTo>
                  <a:lnTo>
                    <a:pt x="80137" y="1194943"/>
                  </a:lnTo>
                  <a:cubicBezTo>
                    <a:pt x="79629" y="1189863"/>
                    <a:pt x="80010" y="1184148"/>
                    <a:pt x="83566" y="1173353"/>
                  </a:cubicBezTo>
                  <a:lnTo>
                    <a:pt x="81788" y="1160653"/>
                  </a:lnTo>
                  <a:lnTo>
                    <a:pt x="82804" y="1156970"/>
                  </a:lnTo>
                  <a:lnTo>
                    <a:pt x="84836" y="1156843"/>
                  </a:lnTo>
                  <a:lnTo>
                    <a:pt x="87122" y="1160653"/>
                  </a:lnTo>
                  <a:lnTo>
                    <a:pt x="87376" y="1166368"/>
                  </a:lnTo>
                  <a:cubicBezTo>
                    <a:pt x="87122" y="1184529"/>
                    <a:pt x="86741" y="1202690"/>
                    <a:pt x="86106" y="1230122"/>
                  </a:cubicBezTo>
                  <a:lnTo>
                    <a:pt x="85471" y="1248791"/>
                  </a:lnTo>
                  <a:cubicBezTo>
                    <a:pt x="85344" y="1252220"/>
                    <a:pt x="82677" y="1256157"/>
                    <a:pt x="86614" y="1265809"/>
                  </a:cubicBezTo>
                  <a:lnTo>
                    <a:pt x="85471" y="1283081"/>
                  </a:lnTo>
                  <a:lnTo>
                    <a:pt x="85852" y="1290701"/>
                  </a:lnTo>
                  <a:lnTo>
                    <a:pt x="90043" y="1291590"/>
                  </a:lnTo>
                  <a:cubicBezTo>
                    <a:pt x="93091" y="1285367"/>
                    <a:pt x="96012" y="1279017"/>
                    <a:pt x="94107" y="1268603"/>
                  </a:cubicBezTo>
                  <a:lnTo>
                    <a:pt x="96647" y="1258189"/>
                  </a:lnTo>
                  <a:lnTo>
                    <a:pt x="96647" y="1246124"/>
                  </a:lnTo>
                  <a:lnTo>
                    <a:pt x="95631" y="1235837"/>
                  </a:lnTo>
                  <a:lnTo>
                    <a:pt x="101981" y="1233805"/>
                  </a:lnTo>
                  <a:lnTo>
                    <a:pt x="103378" y="1236980"/>
                  </a:lnTo>
                  <a:cubicBezTo>
                    <a:pt x="103632" y="1242822"/>
                    <a:pt x="103632" y="1248664"/>
                    <a:pt x="103505" y="1259459"/>
                  </a:cubicBezTo>
                  <a:lnTo>
                    <a:pt x="101854" y="1274826"/>
                  </a:lnTo>
                  <a:lnTo>
                    <a:pt x="103251" y="1286637"/>
                  </a:lnTo>
                  <a:cubicBezTo>
                    <a:pt x="101600" y="1294511"/>
                    <a:pt x="101346" y="1303274"/>
                    <a:pt x="104521" y="1316609"/>
                  </a:cubicBezTo>
                  <a:lnTo>
                    <a:pt x="102108" y="1326134"/>
                  </a:lnTo>
                  <a:cubicBezTo>
                    <a:pt x="102235" y="1331214"/>
                    <a:pt x="102235" y="1336548"/>
                    <a:pt x="100584" y="1341755"/>
                  </a:cubicBezTo>
                  <a:lnTo>
                    <a:pt x="99314" y="1377823"/>
                  </a:lnTo>
                  <a:cubicBezTo>
                    <a:pt x="100203" y="1384681"/>
                    <a:pt x="103378" y="1390904"/>
                    <a:pt x="102108" y="1405509"/>
                  </a:cubicBezTo>
                  <a:lnTo>
                    <a:pt x="103505" y="1420495"/>
                  </a:lnTo>
                  <a:cubicBezTo>
                    <a:pt x="102743" y="1428623"/>
                    <a:pt x="108331" y="1436370"/>
                    <a:pt x="106553" y="1448943"/>
                  </a:cubicBezTo>
                  <a:lnTo>
                    <a:pt x="109474" y="1459357"/>
                  </a:lnTo>
                  <a:lnTo>
                    <a:pt x="111633" y="1460500"/>
                  </a:lnTo>
                  <a:lnTo>
                    <a:pt x="113284" y="1456309"/>
                  </a:lnTo>
                  <a:lnTo>
                    <a:pt x="113411" y="1449324"/>
                  </a:lnTo>
                  <a:lnTo>
                    <a:pt x="111633" y="1442974"/>
                  </a:lnTo>
                  <a:lnTo>
                    <a:pt x="114681" y="1441704"/>
                  </a:lnTo>
                  <a:lnTo>
                    <a:pt x="116078" y="1443736"/>
                  </a:lnTo>
                  <a:cubicBezTo>
                    <a:pt x="117221" y="1456436"/>
                    <a:pt x="118237" y="1469136"/>
                    <a:pt x="119380" y="1489583"/>
                  </a:cubicBezTo>
                  <a:lnTo>
                    <a:pt x="118999" y="1504823"/>
                  </a:lnTo>
                  <a:cubicBezTo>
                    <a:pt x="118618" y="1512316"/>
                    <a:pt x="122047" y="1519682"/>
                    <a:pt x="119380" y="1527048"/>
                  </a:cubicBezTo>
                  <a:lnTo>
                    <a:pt x="121285" y="1565275"/>
                  </a:lnTo>
                  <a:cubicBezTo>
                    <a:pt x="121412" y="1569974"/>
                    <a:pt x="120777" y="1574927"/>
                    <a:pt x="123952" y="1584960"/>
                  </a:cubicBezTo>
                  <a:lnTo>
                    <a:pt x="123952" y="1601724"/>
                  </a:lnTo>
                  <a:lnTo>
                    <a:pt x="124587" y="1612265"/>
                  </a:lnTo>
                  <a:cubicBezTo>
                    <a:pt x="126365" y="1619758"/>
                    <a:pt x="127508" y="1627251"/>
                    <a:pt x="126365" y="1643126"/>
                  </a:cubicBezTo>
                  <a:lnTo>
                    <a:pt x="130302" y="1659382"/>
                  </a:lnTo>
                  <a:lnTo>
                    <a:pt x="132334" y="1660017"/>
                  </a:lnTo>
                  <a:lnTo>
                    <a:pt x="133223" y="1654175"/>
                  </a:lnTo>
                  <a:lnTo>
                    <a:pt x="133604" y="1647317"/>
                  </a:lnTo>
                  <a:lnTo>
                    <a:pt x="137160" y="1639316"/>
                  </a:lnTo>
                  <a:lnTo>
                    <a:pt x="138938" y="1633982"/>
                  </a:lnTo>
                  <a:lnTo>
                    <a:pt x="137668" y="1623695"/>
                  </a:lnTo>
                  <a:lnTo>
                    <a:pt x="138557" y="1608328"/>
                  </a:lnTo>
                  <a:lnTo>
                    <a:pt x="141859" y="1609217"/>
                  </a:lnTo>
                  <a:lnTo>
                    <a:pt x="141097" y="1618742"/>
                  </a:lnTo>
                  <a:lnTo>
                    <a:pt x="142748" y="1634998"/>
                  </a:lnTo>
                  <a:lnTo>
                    <a:pt x="147574" y="1637538"/>
                  </a:lnTo>
                  <a:lnTo>
                    <a:pt x="141986" y="1642872"/>
                  </a:lnTo>
                  <a:lnTo>
                    <a:pt x="142621" y="1648460"/>
                  </a:lnTo>
                  <a:lnTo>
                    <a:pt x="152273" y="1656080"/>
                  </a:lnTo>
                  <a:lnTo>
                    <a:pt x="149352" y="1664716"/>
                  </a:lnTo>
                  <a:lnTo>
                    <a:pt x="149479" y="1680718"/>
                  </a:lnTo>
                  <a:lnTo>
                    <a:pt x="152527" y="1693037"/>
                  </a:lnTo>
                  <a:lnTo>
                    <a:pt x="152781" y="1695831"/>
                  </a:lnTo>
                  <a:lnTo>
                    <a:pt x="148717" y="1697863"/>
                  </a:lnTo>
                  <a:lnTo>
                    <a:pt x="139446" y="1699768"/>
                  </a:lnTo>
                  <a:lnTo>
                    <a:pt x="138811" y="1686941"/>
                  </a:lnTo>
                  <a:lnTo>
                    <a:pt x="135763" y="1671828"/>
                  </a:lnTo>
                  <a:lnTo>
                    <a:pt x="133731" y="1671701"/>
                  </a:lnTo>
                  <a:lnTo>
                    <a:pt x="130810" y="1674241"/>
                  </a:lnTo>
                  <a:lnTo>
                    <a:pt x="129286" y="1684528"/>
                  </a:lnTo>
                  <a:lnTo>
                    <a:pt x="129032" y="1700911"/>
                  </a:lnTo>
                  <a:lnTo>
                    <a:pt x="135128" y="1706372"/>
                  </a:lnTo>
                  <a:lnTo>
                    <a:pt x="131318" y="1708658"/>
                  </a:lnTo>
                  <a:cubicBezTo>
                    <a:pt x="123063" y="1713103"/>
                    <a:pt x="113411" y="1712849"/>
                    <a:pt x="101854" y="1719199"/>
                  </a:cubicBezTo>
                  <a:lnTo>
                    <a:pt x="92456" y="1718437"/>
                  </a:lnTo>
                  <a:lnTo>
                    <a:pt x="91948" y="1720088"/>
                  </a:lnTo>
                  <a:lnTo>
                    <a:pt x="97790" y="1724025"/>
                  </a:lnTo>
                  <a:lnTo>
                    <a:pt x="115062" y="1722374"/>
                  </a:lnTo>
                  <a:cubicBezTo>
                    <a:pt x="119380" y="1722374"/>
                    <a:pt x="124460" y="1723644"/>
                    <a:pt x="131445" y="1726692"/>
                  </a:cubicBezTo>
                  <a:lnTo>
                    <a:pt x="144653" y="1723771"/>
                  </a:lnTo>
                  <a:lnTo>
                    <a:pt x="151638" y="1729232"/>
                  </a:lnTo>
                  <a:lnTo>
                    <a:pt x="160147" y="1733931"/>
                  </a:lnTo>
                  <a:lnTo>
                    <a:pt x="160782" y="1735836"/>
                  </a:lnTo>
                  <a:lnTo>
                    <a:pt x="156337" y="1736852"/>
                  </a:lnTo>
                  <a:lnTo>
                    <a:pt x="150622" y="1737868"/>
                  </a:lnTo>
                  <a:lnTo>
                    <a:pt x="153924" y="1743583"/>
                  </a:lnTo>
                  <a:lnTo>
                    <a:pt x="163195" y="1744472"/>
                  </a:lnTo>
                  <a:lnTo>
                    <a:pt x="164846" y="1752092"/>
                  </a:lnTo>
                  <a:lnTo>
                    <a:pt x="159385" y="1747647"/>
                  </a:lnTo>
                  <a:lnTo>
                    <a:pt x="155194" y="1750949"/>
                  </a:lnTo>
                  <a:lnTo>
                    <a:pt x="152273" y="1755521"/>
                  </a:lnTo>
                  <a:lnTo>
                    <a:pt x="149860" y="1754886"/>
                  </a:lnTo>
                  <a:lnTo>
                    <a:pt x="148717" y="1750695"/>
                  </a:lnTo>
                  <a:lnTo>
                    <a:pt x="142240" y="1750441"/>
                  </a:lnTo>
                  <a:lnTo>
                    <a:pt x="133350" y="1749552"/>
                  </a:lnTo>
                  <a:lnTo>
                    <a:pt x="132715" y="1742186"/>
                  </a:lnTo>
                  <a:lnTo>
                    <a:pt x="135382" y="1735328"/>
                  </a:lnTo>
                  <a:lnTo>
                    <a:pt x="134874" y="1731391"/>
                  </a:lnTo>
                  <a:lnTo>
                    <a:pt x="132715" y="1730502"/>
                  </a:lnTo>
                  <a:lnTo>
                    <a:pt x="128270" y="1734439"/>
                  </a:lnTo>
                  <a:lnTo>
                    <a:pt x="127000" y="1744599"/>
                  </a:lnTo>
                  <a:lnTo>
                    <a:pt x="117983" y="1754505"/>
                  </a:lnTo>
                  <a:lnTo>
                    <a:pt x="125730" y="1770761"/>
                  </a:lnTo>
                  <a:lnTo>
                    <a:pt x="129540" y="1767586"/>
                  </a:lnTo>
                  <a:lnTo>
                    <a:pt x="133858" y="1760728"/>
                  </a:lnTo>
                  <a:lnTo>
                    <a:pt x="141351" y="1758569"/>
                  </a:lnTo>
                  <a:lnTo>
                    <a:pt x="143510" y="1769364"/>
                  </a:lnTo>
                  <a:lnTo>
                    <a:pt x="155575" y="1777619"/>
                  </a:lnTo>
                  <a:lnTo>
                    <a:pt x="149098" y="1781048"/>
                  </a:lnTo>
                  <a:lnTo>
                    <a:pt x="138557" y="1778127"/>
                  </a:lnTo>
                  <a:lnTo>
                    <a:pt x="124968" y="1779905"/>
                  </a:lnTo>
                  <a:lnTo>
                    <a:pt x="124968" y="1787271"/>
                  </a:lnTo>
                  <a:lnTo>
                    <a:pt x="132969" y="1786382"/>
                  </a:lnTo>
                  <a:lnTo>
                    <a:pt x="134239" y="1795653"/>
                  </a:lnTo>
                  <a:lnTo>
                    <a:pt x="128016" y="1805051"/>
                  </a:lnTo>
                  <a:lnTo>
                    <a:pt x="128651" y="1810512"/>
                  </a:lnTo>
                  <a:lnTo>
                    <a:pt x="134239" y="1817497"/>
                  </a:lnTo>
                  <a:lnTo>
                    <a:pt x="138557" y="1811401"/>
                  </a:lnTo>
                  <a:lnTo>
                    <a:pt x="149225" y="1808861"/>
                  </a:lnTo>
                  <a:lnTo>
                    <a:pt x="150241" y="1801114"/>
                  </a:lnTo>
                  <a:lnTo>
                    <a:pt x="144907" y="1802892"/>
                  </a:lnTo>
                  <a:lnTo>
                    <a:pt x="142621" y="1794637"/>
                  </a:lnTo>
                  <a:lnTo>
                    <a:pt x="150114" y="1793875"/>
                  </a:lnTo>
                  <a:lnTo>
                    <a:pt x="153924" y="1800479"/>
                  </a:lnTo>
                  <a:lnTo>
                    <a:pt x="158242" y="1804797"/>
                  </a:lnTo>
                  <a:lnTo>
                    <a:pt x="160401" y="1812036"/>
                  </a:lnTo>
                  <a:lnTo>
                    <a:pt x="168783" y="1811909"/>
                  </a:lnTo>
                  <a:lnTo>
                    <a:pt x="167640" y="1817878"/>
                  </a:lnTo>
                  <a:lnTo>
                    <a:pt x="164211" y="1824736"/>
                  </a:lnTo>
                  <a:lnTo>
                    <a:pt x="152527" y="1821688"/>
                  </a:lnTo>
                  <a:lnTo>
                    <a:pt x="147574" y="1828165"/>
                  </a:lnTo>
                  <a:lnTo>
                    <a:pt x="144907" y="1831975"/>
                  </a:lnTo>
                  <a:lnTo>
                    <a:pt x="143129" y="1825625"/>
                  </a:lnTo>
                  <a:lnTo>
                    <a:pt x="137541" y="1824990"/>
                  </a:lnTo>
                  <a:lnTo>
                    <a:pt x="133731" y="1828800"/>
                  </a:lnTo>
                  <a:lnTo>
                    <a:pt x="132969" y="1837563"/>
                  </a:lnTo>
                  <a:lnTo>
                    <a:pt x="126238" y="1837690"/>
                  </a:lnTo>
                  <a:lnTo>
                    <a:pt x="121666" y="1835404"/>
                  </a:lnTo>
                  <a:lnTo>
                    <a:pt x="119888" y="1837944"/>
                  </a:lnTo>
                  <a:lnTo>
                    <a:pt x="121412" y="1842643"/>
                  </a:lnTo>
                  <a:lnTo>
                    <a:pt x="125476" y="1847723"/>
                  </a:lnTo>
                  <a:lnTo>
                    <a:pt x="135255" y="1845691"/>
                  </a:lnTo>
                  <a:lnTo>
                    <a:pt x="132334" y="1851787"/>
                  </a:lnTo>
                  <a:cubicBezTo>
                    <a:pt x="138176" y="1853819"/>
                    <a:pt x="140208" y="1858010"/>
                    <a:pt x="140462" y="1872869"/>
                  </a:cubicBezTo>
                  <a:lnTo>
                    <a:pt x="148336" y="1890522"/>
                  </a:lnTo>
                  <a:lnTo>
                    <a:pt x="153543" y="1882140"/>
                  </a:lnTo>
                  <a:lnTo>
                    <a:pt x="166878" y="1889633"/>
                  </a:lnTo>
                  <a:lnTo>
                    <a:pt x="167894" y="1900809"/>
                  </a:lnTo>
                  <a:lnTo>
                    <a:pt x="160401" y="1907286"/>
                  </a:lnTo>
                  <a:lnTo>
                    <a:pt x="150114" y="1909445"/>
                  </a:lnTo>
                  <a:lnTo>
                    <a:pt x="149352" y="1923796"/>
                  </a:lnTo>
                  <a:lnTo>
                    <a:pt x="157480" y="1929765"/>
                  </a:lnTo>
                  <a:lnTo>
                    <a:pt x="161544" y="1939798"/>
                  </a:lnTo>
                  <a:lnTo>
                    <a:pt x="160401" y="1950720"/>
                  </a:lnTo>
                  <a:lnTo>
                    <a:pt x="161671" y="1955165"/>
                  </a:lnTo>
                  <a:cubicBezTo>
                    <a:pt x="164846" y="1964055"/>
                    <a:pt x="166751" y="1973072"/>
                    <a:pt x="165354" y="1989201"/>
                  </a:cubicBezTo>
                  <a:lnTo>
                    <a:pt x="164465" y="2006727"/>
                  </a:lnTo>
                  <a:lnTo>
                    <a:pt x="168402" y="2016252"/>
                  </a:lnTo>
                  <a:cubicBezTo>
                    <a:pt x="169926" y="2027936"/>
                    <a:pt x="163449" y="2038731"/>
                    <a:pt x="163068" y="2057781"/>
                  </a:cubicBezTo>
                  <a:lnTo>
                    <a:pt x="170434" y="2072894"/>
                  </a:lnTo>
                  <a:lnTo>
                    <a:pt x="170307" y="2082419"/>
                  </a:lnTo>
                  <a:lnTo>
                    <a:pt x="174752" y="2091182"/>
                  </a:lnTo>
                  <a:lnTo>
                    <a:pt x="183134" y="2088515"/>
                  </a:lnTo>
                  <a:lnTo>
                    <a:pt x="193040" y="2092452"/>
                  </a:lnTo>
                  <a:cubicBezTo>
                    <a:pt x="200279" y="2092452"/>
                    <a:pt x="203200" y="2095500"/>
                    <a:pt x="205994" y="2108962"/>
                  </a:cubicBezTo>
                  <a:lnTo>
                    <a:pt x="208915" y="2129536"/>
                  </a:lnTo>
                  <a:lnTo>
                    <a:pt x="197358" y="2133473"/>
                  </a:lnTo>
                  <a:lnTo>
                    <a:pt x="193421" y="2138299"/>
                  </a:lnTo>
                  <a:lnTo>
                    <a:pt x="184658" y="2129155"/>
                  </a:lnTo>
                  <a:lnTo>
                    <a:pt x="180975" y="2114423"/>
                  </a:lnTo>
                  <a:lnTo>
                    <a:pt x="179324" y="2106422"/>
                  </a:lnTo>
                  <a:lnTo>
                    <a:pt x="175768" y="2103628"/>
                  </a:lnTo>
                  <a:lnTo>
                    <a:pt x="173736" y="2106549"/>
                  </a:lnTo>
                  <a:lnTo>
                    <a:pt x="171450" y="2109724"/>
                  </a:lnTo>
                  <a:lnTo>
                    <a:pt x="167894" y="2109978"/>
                  </a:lnTo>
                  <a:lnTo>
                    <a:pt x="166370" y="2102358"/>
                  </a:lnTo>
                  <a:lnTo>
                    <a:pt x="165227" y="2091182"/>
                  </a:lnTo>
                  <a:lnTo>
                    <a:pt x="159639" y="2091436"/>
                  </a:lnTo>
                  <a:lnTo>
                    <a:pt x="161290" y="2100199"/>
                  </a:lnTo>
                  <a:lnTo>
                    <a:pt x="152527" y="2109089"/>
                  </a:lnTo>
                  <a:lnTo>
                    <a:pt x="148971" y="2118868"/>
                  </a:lnTo>
                  <a:lnTo>
                    <a:pt x="152781" y="2123821"/>
                  </a:lnTo>
                  <a:lnTo>
                    <a:pt x="154940" y="2124202"/>
                  </a:lnTo>
                  <a:lnTo>
                    <a:pt x="155829" y="2122043"/>
                  </a:lnTo>
                  <a:lnTo>
                    <a:pt x="157099" y="2117725"/>
                  </a:lnTo>
                  <a:lnTo>
                    <a:pt x="160909" y="2119503"/>
                  </a:lnTo>
                  <a:lnTo>
                    <a:pt x="160909" y="2126361"/>
                  </a:lnTo>
                  <a:lnTo>
                    <a:pt x="157607" y="2136013"/>
                  </a:lnTo>
                  <a:lnTo>
                    <a:pt x="151511" y="2136775"/>
                  </a:lnTo>
                  <a:lnTo>
                    <a:pt x="148336" y="2131568"/>
                  </a:lnTo>
                  <a:lnTo>
                    <a:pt x="148082" y="2125345"/>
                  </a:lnTo>
                  <a:lnTo>
                    <a:pt x="146685" y="2125091"/>
                  </a:lnTo>
                  <a:lnTo>
                    <a:pt x="145796" y="2128901"/>
                  </a:lnTo>
                  <a:lnTo>
                    <a:pt x="145669" y="2139061"/>
                  </a:lnTo>
                  <a:lnTo>
                    <a:pt x="152146" y="2140585"/>
                  </a:lnTo>
                  <a:lnTo>
                    <a:pt x="160909" y="2140077"/>
                  </a:lnTo>
                  <a:lnTo>
                    <a:pt x="164719" y="2150364"/>
                  </a:lnTo>
                  <a:lnTo>
                    <a:pt x="165735" y="2159508"/>
                  </a:lnTo>
                  <a:lnTo>
                    <a:pt x="156845" y="2161794"/>
                  </a:lnTo>
                  <a:lnTo>
                    <a:pt x="157226" y="2155444"/>
                  </a:lnTo>
                  <a:lnTo>
                    <a:pt x="143764" y="2155190"/>
                  </a:lnTo>
                  <a:lnTo>
                    <a:pt x="132588" y="2152142"/>
                  </a:lnTo>
                  <a:lnTo>
                    <a:pt x="131445" y="2153920"/>
                  </a:lnTo>
                  <a:lnTo>
                    <a:pt x="136906" y="2157476"/>
                  </a:lnTo>
                  <a:lnTo>
                    <a:pt x="146812" y="2169922"/>
                  </a:lnTo>
                  <a:lnTo>
                    <a:pt x="147955" y="2178304"/>
                  </a:lnTo>
                  <a:cubicBezTo>
                    <a:pt x="145796" y="2190750"/>
                    <a:pt x="150495" y="2202561"/>
                    <a:pt x="151257" y="2219325"/>
                  </a:cubicBezTo>
                  <a:lnTo>
                    <a:pt x="163576" y="2221230"/>
                  </a:lnTo>
                  <a:lnTo>
                    <a:pt x="171069" y="2221865"/>
                  </a:lnTo>
                  <a:lnTo>
                    <a:pt x="171958" y="2215134"/>
                  </a:lnTo>
                  <a:lnTo>
                    <a:pt x="175641" y="2210816"/>
                  </a:lnTo>
                  <a:lnTo>
                    <a:pt x="183515" y="2217674"/>
                  </a:lnTo>
                  <a:lnTo>
                    <a:pt x="185547" y="2232914"/>
                  </a:lnTo>
                  <a:lnTo>
                    <a:pt x="187833" y="2245868"/>
                  </a:lnTo>
                  <a:lnTo>
                    <a:pt x="181483" y="2247900"/>
                  </a:lnTo>
                  <a:lnTo>
                    <a:pt x="184658" y="2256790"/>
                  </a:lnTo>
                  <a:lnTo>
                    <a:pt x="189738" y="2271395"/>
                  </a:lnTo>
                  <a:lnTo>
                    <a:pt x="196723" y="2279523"/>
                  </a:lnTo>
                  <a:lnTo>
                    <a:pt x="199771" y="2275078"/>
                  </a:lnTo>
                  <a:lnTo>
                    <a:pt x="203200" y="2270506"/>
                  </a:lnTo>
                  <a:lnTo>
                    <a:pt x="195580" y="2259584"/>
                  </a:lnTo>
                  <a:lnTo>
                    <a:pt x="198247" y="2251964"/>
                  </a:lnTo>
                  <a:lnTo>
                    <a:pt x="195707" y="2250059"/>
                  </a:lnTo>
                  <a:cubicBezTo>
                    <a:pt x="189230" y="2243328"/>
                    <a:pt x="187706" y="2235073"/>
                    <a:pt x="189865" y="2221992"/>
                  </a:cubicBezTo>
                  <a:lnTo>
                    <a:pt x="191262" y="2213102"/>
                  </a:lnTo>
                  <a:lnTo>
                    <a:pt x="196342" y="2215388"/>
                  </a:lnTo>
                  <a:lnTo>
                    <a:pt x="203327" y="2223897"/>
                  </a:lnTo>
                  <a:lnTo>
                    <a:pt x="200787" y="2233803"/>
                  </a:lnTo>
                  <a:lnTo>
                    <a:pt x="204978" y="2240788"/>
                  </a:lnTo>
                  <a:lnTo>
                    <a:pt x="203327" y="2253488"/>
                  </a:lnTo>
                  <a:lnTo>
                    <a:pt x="209677" y="2267712"/>
                  </a:lnTo>
                  <a:lnTo>
                    <a:pt x="209296" y="2272919"/>
                  </a:lnTo>
                  <a:lnTo>
                    <a:pt x="206375" y="2276475"/>
                  </a:lnTo>
                  <a:lnTo>
                    <a:pt x="213233" y="2286381"/>
                  </a:lnTo>
                  <a:lnTo>
                    <a:pt x="200406" y="2294890"/>
                  </a:lnTo>
                  <a:lnTo>
                    <a:pt x="204851" y="2300986"/>
                  </a:lnTo>
                  <a:lnTo>
                    <a:pt x="212979" y="2296033"/>
                  </a:lnTo>
                  <a:lnTo>
                    <a:pt x="212979" y="2300986"/>
                  </a:lnTo>
                  <a:lnTo>
                    <a:pt x="217678" y="2308098"/>
                  </a:lnTo>
                  <a:lnTo>
                    <a:pt x="221996" y="2322195"/>
                  </a:lnTo>
                  <a:lnTo>
                    <a:pt x="216662" y="2332736"/>
                  </a:lnTo>
                  <a:lnTo>
                    <a:pt x="223520" y="2341753"/>
                  </a:lnTo>
                  <a:lnTo>
                    <a:pt x="225425" y="2354199"/>
                  </a:lnTo>
                  <a:lnTo>
                    <a:pt x="230505" y="2367661"/>
                  </a:lnTo>
                  <a:lnTo>
                    <a:pt x="231140" y="2381250"/>
                  </a:lnTo>
                  <a:lnTo>
                    <a:pt x="235585" y="2390648"/>
                  </a:lnTo>
                  <a:lnTo>
                    <a:pt x="241935" y="2385949"/>
                  </a:lnTo>
                  <a:lnTo>
                    <a:pt x="245999" y="2385695"/>
                  </a:lnTo>
                  <a:cubicBezTo>
                    <a:pt x="254508" y="2393188"/>
                    <a:pt x="265684" y="2392045"/>
                    <a:pt x="277241" y="2395855"/>
                  </a:cubicBezTo>
                  <a:lnTo>
                    <a:pt x="281051" y="2390521"/>
                  </a:lnTo>
                  <a:lnTo>
                    <a:pt x="278257" y="2385441"/>
                  </a:lnTo>
                  <a:lnTo>
                    <a:pt x="264287" y="2384933"/>
                  </a:lnTo>
                  <a:lnTo>
                    <a:pt x="253492" y="2378202"/>
                  </a:lnTo>
                  <a:lnTo>
                    <a:pt x="257048" y="2361438"/>
                  </a:lnTo>
                  <a:lnTo>
                    <a:pt x="263525" y="2348484"/>
                  </a:lnTo>
                  <a:lnTo>
                    <a:pt x="271780" y="2343912"/>
                  </a:lnTo>
                  <a:lnTo>
                    <a:pt x="275336" y="2346579"/>
                  </a:lnTo>
                  <a:cubicBezTo>
                    <a:pt x="279019" y="2357501"/>
                    <a:pt x="282702" y="2368550"/>
                    <a:pt x="286258" y="2381250"/>
                  </a:cubicBezTo>
                  <a:lnTo>
                    <a:pt x="286258" y="2385568"/>
                  </a:lnTo>
                  <a:lnTo>
                    <a:pt x="295148" y="2385441"/>
                  </a:lnTo>
                  <a:lnTo>
                    <a:pt x="301244" y="2392553"/>
                  </a:lnTo>
                  <a:lnTo>
                    <a:pt x="308610" y="2396490"/>
                  </a:lnTo>
                  <a:lnTo>
                    <a:pt x="319659" y="2397379"/>
                  </a:lnTo>
                  <a:lnTo>
                    <a:pt x="322326" y="2392553"/>
                  </a:lnTo>
                  <a:lnTo>
                    <a:pt x="318643" y="2389632"/>
                  </a:lnTo>
                  <a:lnTo>
                    <a:pt x="317754" y="2384044"/>
                  </a:lnTo>
                  <a:lnTo>
                    <a:pt x="310007" y="2382139"/>
                  </a:lnTo>
                  <a:lnTo>
                    <a:pt x="305054" y="2381885"/>
                  </a:lnTo>
                  <a:lnTo>
                    <a:pt x="303911" y="2378329"/>
                  </a:lnTo>
                  <a:lnTo>
                    <a:pt x="309245" y="2375916"/>
                  </a:lnTo>
                  <a:lnTo>
                    <a:pt x="316230" y="2377694"/>
                  </a:lnTo>
                  <a:lnTo>
                    <a:pt x="323596" y="2373122"/>
                  </a:lnTo>
                  <a:lnTo>
                    <a:pt x="328676" y="2379726"/>
                  </a:lnTo>
                  <a:lnTo>
                    <a:pt x="341249" y="2383790"/>
                  </a:lnTo>
                  <a:lnTo>
                    <a:pt x="357632" y="2387346"/>
                  </a:lnTo>
                  <a:lnTo>
                    <a:pt x="359664" y="2385314"/>
                  </a:lnTo>
                  <a:lnTo>
                    <a:pt x="352425" y="2381504"/>
                  </a:lnTo>
                  <a:lnTo>
                    <a:pt x="336931" y="2374900"/>
                  </a:lnTo>
                  <a:lnTo>
                    <a:pt x="339852" y="2368296"/>
                  </a:lnTo>
                  <a:lnTo>
                    <a:pt x="348996" y="2365629"/>
                  </a:lnTo>
                  <a:lnTo>
                    <a:pt x="363855" y="2364105"/>
                  </a:lnTo>
                  <a:lnTo>
                    <a:pt x="366649" y="2371598"/>
                  </a:lnTo>
                  <a:lnTo>
                    <a:pt x="370586" y="2382393"/>
                  </a:lnTo>
                  <a:lnTo>
                    <a:pt x="373253" y="2386965"/>
                  </a:lnTo>
                  <a:lnTo>
                    <a:pt x="377317" y="2384806"/>
                  </a:lnTo>
                  <a:lnTo>
                    <a:pt x="376301" y="2382139"/>
                  </a:lnTo>
                  <a:lnTo>
                    <a:pt x="370459" y="2369820"/>
                  </a:lnTo>
                  <a:lnTo>
                    <a:pt x="378079" y="2362708"/>
                  </a:lnTo>
                  <a:lnTo>
                    <a:pt x="373380" y="2355215"/>
                  </a:lnTo>
                  <a:lnTo>
                    <a:pt x="375793" y="2348357"/>
                  </a:lnTo>
                  <a:lnTo>
                    <a:pt x="373761" y="2346071"/>
                  </a:lnTo>
                  <a:lnTo>
                    <a:pt x="369189" y="2348230"/>
                  </a:lnTo>
                  <a:lnTo>
                    <a:pt x="364998" y="2342388"/>
                  </a:lnTo>
                  <a:lnTo>
                    <a:pt x="366395" y="2332990"/>
                  </a:lnTo>
                  <a:lnTo>
                    <a:pt x="367919" y="2332736"/>
                  </a:lnTo>
                  <a:lnTo>
                    <a:pt x="371221" y="2337308"/>
                  </a:lnTo>
                  <a:lnTo>
                    <a:pt x="375920" y="2344928"/>
                  </a:lnTo>
                  <a:cubicBezTo>
                    <a:pt x="382524" y="2352675"/>
                    <a:pt x="386969" y="2361311"/>
                    <a:pt x="384683" y="2374900"/>
                  </a:cubicBezTo>
                  <a:lnTo>
                    <a:pt x="390144" y="2383917"/>
                  </a:lnTo>
                  <a:lnTo>
                    <a:pt x="401320" y="2374900"/>
                  </a:lnTo>
                  <a:lnTo>
                    <a:pt x="397383" y="2362327"/>
                  </a:lnTo>
                  <a:lnTo>
                    <a:pt x="396240" y="2356358"/>
                  </a:lnTo>
                  <a:lnTo>
                    <a:pt x="402336" y="2353945"/>
                  </a:lnTo>
                  <a:lnTo>
                    <a:pt x="403225" y="2359406"/>
                  </a:lnTo>
                  <a:lnTo>
                    <a:pt x="403987" y="2366137"/>
                  </a:lnTo>
                  <a:lnTo>
                    <a:pt x="413258" y="2364105"/>
                  </a:lnTo>
                  <a:lnTo>
                    <a:pt x="421767" y="2352040"/>
                  </a:lnTo>
                  <a:lnTo>
                    <a:pt x="414655" y="2345817"/>
                  </a:lnTo>
                  <a:lnTo>
                    <a:pt x="413004" y="2344039"/>
                  </a:lnTo>
                  <a:lnTo>
                    <a:pt x="415544" y="2342134"/>
                  </a:lnTo>
                  <a:lnTo>
                    <a:pt x="421894" y="2339721"/>
                  </a:lnTo>
                  <a:lnTo>
                    <a:pt x="417957" y="2333371"/>
                  </a:lnTo>
                  <a:lnTo>
                    <a:pt x="417830" y="2320036"/>
                  </a:lnTo>
                  <a:lnTo>
                    <a:pt x="407924" y="2318766"/>
                  </a:lnTo>
                  <a:lnTo>
                    <a:pt x="407289" y="2323719"/>
                  </a:lnTo>
                  <a:lnTo>
                    <a:pt x="402336" y="2326640"/>
                  </a:lnTo>
                  <a:lnTo>
                    <a:pt x="400812" y="2320544"/>
                  </a:lnTo>
                  <a:lnTo>
                    <a:pt x="407035" y="2317750"/>
                  </a:lnTo>
                  <a:lnTo>
                    <a:pt x="408051" y="2316480"/>
                  </a:lnTo>
                  <a:lnTo>
                    <a:pt x="408559" y="2313813"/>
                  </a:lnTo>
                  <a:lnTo>
                    <a:pt x="409067" y="2309114"/>
                  </a:lnTo>
                  <a:lnTo>
                    <a:pt x="417068" y="2311146"/>
                  </a:lnTo>
                  <a:lnTo>
                    <a:pt x="422529" y="2320925"/>
                  </a:lnTo>
                  <a:lnTo>
                    <a:pt x="425577" y="2317750"/>
                  </a:lnTo>
                  <a:lnTo>
                    <a:pt x="429260" y="2305304"/>
                  </a:lnTo>
                  <a:lnTo>
                    <a:pt x="431038" y="2298700"/>
                  </a:lnTo>
                  <a:lnTo>
                    <a:pt x="445643" y="2302129"/>
                  </a:lnTo>
                  <a:lnTo>
                    <a:pt x="462788" y="2304415"/>
                  </a:lnTo>
                  <a:lnTo>
                    <a:pt x="465201" y="2316226"/>
                  </a:lnTo>
                  <a:lnTo>
                    <a:pt x="467487" y="2331466"/>
                  </a:lnTo>
                  <a:lnTo>
                    <a:pt x="479933" y="2331593"/>
                  </a:lnTo>
                  <a:lnTo>
                    <a:pt x="494030" y="2332990"/>
                  </a:lnTo>
                  <a:lnTo>
                    <a:pt x="491871" y="2325878"/>
                  </a:lnTo>
                  <a:lnTo>
                    <a:pt x="476123" y="2323719"/>
                  </a:lnTo>
                  <a:lnTo>
                    <a:pt x="477393" y="2310130"/>
                  </a:lnTo>
                  <a:lnTo>
                    <a:pt x="474853" y="2297557"/>
                  </a:lnTo>
                  <a:lnTo>
                    <a:pt x="480314" y="2297049"/>
                  </a:lnTo>
                  <a:cubicBezTo>
                    <a:pt x="488823" y="2297938"/>
                    <a:pt x="496062" y="2300351"/>
                    <a:pt x="501523" y="2316607"/>
                  </a:cubicBezTo>
                  <a:lnTo>
                    <a:pt x="514096" y="2326132"/>
                  </a:lnTo>
                  <a:lnTo>
                    <a:pt x="518287" y="2336292"/>
                  </a:lnTo>
                  <a:lnTo>
                    <a:pt x="531368" y="2338070"/>
                  </a:lnTo>
                  <a:lnTo>
                    <a:pt x="536067" y="2338959"/>
                  </a:lnTo>
                  <a:lnTo>
                    <a:pt x="533400" y="2341245"/>
                  </a:lnTo>
                  <a:lnTo>
                    <a:pt x="532003" y="2344674"/>
                  </a:lnTo>
                  <a:lnTo>
                    <a:pt x="544195" y="2345182"/>
                  </a:lnTo>
                  <a:lnTo>
                    <a:pt x="554355" y="2332355"/>
                  </a:lnTo>
                  <a:lnTo>
                    <a:pt x="550164" y="2326513"/>
                  </a:lnTo>
                  <a:lnTo>
                    <a:pt x="546735" y="2315845"/>
                  </a:lnTo>
                  <a:lnTo>
                    <a:pt x="542544" y="2307971"/>
                  </a:lnTo>
                  <a:lnTo>
                    <a:pt x="535686" y="2314067"/>
                  </a:lnTo>
                  <a:lnTo>
                    <a:pt x="525907" y="2316734"/>
                  </a:lnTo>
                  <a:lnTo>
                    <a:pt x="522097" y="2322195"/>
                  </a:lnTo>
                  <a:lnTo>
                    <a:pt x="518922" y="2319528"/>
                  </a:lnTo>
                  <a:lnTo>
                    <a:pt x="519938" y="2314575"/>
                  </a:lnTo>
                  <a:lnTo>
                    <a:pt x="526923" y="2304796"/>
                  </a:lnTo>
                  <a:lnTo>
                    <a:pt x="533527" y="2289302"/>
                  </a:lnTo>
                  <a:lnTo>
                    <a:pt x="550418" y="2292477"/>
                  </a:lnTo>
                  <a:lnTo>
                    <a:pt x="552958" y="2284603"/>
                  </a:lnTo>
                  <a:lnTo>
                    <a:pt x="553339" y="2275840"/>
                  </a:lnTo>
                  <a:lnTo>
                    <a:pt x="563372" y="2277110"/>
                  </a:lnTo>
                  <a:lnTo>
                    <a:pt x="566928" y="2284730"/>
                  </a:lnTo>
                  <a:lnTo>
                    <a:pt x="578358" y="2289683"/>
                  </a:lnTo>
                  <a:lnTo>
                    <a:pt x="581279" y="2281936"/>
                  </a:lnTo>
                  <a:lnTo>
                    <a:pt x="585470" y="2281174"/>
                  </a:lnTo>
                  <a:lnTo>
                    <a:pt x="591693" y="2280158"/>
                  </a:lnTo>
                  <a:lnTo>
                    <a:pt x="588518" y="2274316"/>
                  </a:lnTo>
                  <a:lnTo>
                    <a:pt x="589153" y="2270125"/>
                  </a:lnTo>
                  <a:lnTo>
                    <a:pt x="592201" y="2269363"/>
                  </a:lnTo>
                  <a:lnTo>
                    <a:pt x="592582" y="2273681"/>
                  </a:lnTo>
                  <a:lnTo>
                    <a:pt x="596646" y="2275586"/>
                  </a:lnTo>
                  <a:lnTo>
                    <a:pt x="604266" y="2271776"/>
                  </a:lnTo>
                  <a:lnTo>
                    <a:pt x="617093" y="2279523"/>
                  </a:lnTo>
                  <a:lnTo>
                    <a:pt x="622300" y="2283333"/>
                  </a:lnTo>
                  <a:lnTo>
                    <a:pt x="631444" y="2279777"/>
                  </a:lnTo>
                  <a:lnTo>
                    <a:pt x="640080" y="2269998"/>
                  </a:lnTo>
                  <a:lnTo>
                    <a:pt x="636143" y="2268982"/>
                  </a:lnTo>
                  <a:lnTo>
                    <a:pt x="631190" y="2269490"/>
                  </a:lnTo>
                  <a:cubicBezTo>
                    <a:pt x="624713" y="2269490"/>
                    <a:pt x="617855" y="2265553"/>
                    <a:pt x="608584" y="2261616"/>
                  </a:cubicBezTo>
                  <a:lnTo>
                    <a:pt x="595884" y="2256917"/>
                  </a:lnTo>
                  <a:lnTo>
                    <a:pt x="595884" y="2249297"/>
                  </a:lnTo>
                  <a:lnTo>
                    <a:pt x="603123" y="2247138"/>
                  </a:lnTo>
                  <a:lnTo>
                    <a:pt x="613410" y="2246122"/>
                  </a:lnTo>
                  <a:lnTo>
                    <a:pt x="624459" y="2241169"/>
                  </a:lnTo>
                  <a:lnTo>
                    <a:pt x="631444" y="2243582"/>
                  </a:lnTo>
                  <a:lnTo>
                    <a:pt x="636016" y="2244344"/>
                  </a:lnTo>
                  <a:cubicBezTo>
                    <a:pt x="638429" y="2244344"/>
                    <a:pt x="641731" y="2243836"/>
                    <a:pt x="646684" y="2242439"/>
                  </a:cubicBezTo>
                  <a:lnTo>
                    <a:pt x="665226" y="2240915"/>
                  </a:lnTo>
                  <a:lnTo>
                    <a:pt x="664972" y="2237486"/>
                  </a:lnTo>
                  <a:lnTo>
                    <a:pt x="662178" y="2235073"/>
                  </a:lnTo>
                  <a:lnTo>
                    <a:pt x="658114" y="2234311"/>
                  </a:lnTo>
                  <a:lnTo>
                    <a:pt x="657733" y="2232787"/>
                  </a:lnTo>
                  <a:lnTo>
                    <a:pt x="662940" y="2231771"/>
                  </a:lnTo>
                  <a:lnTo>
                    <a:pt x="673608" y="2232279"/>
                  </a:lnTo>
                  <a:lnTo>
                    <a:pt x="678815" y="2232406"/>
                  </a:lnTo>
                  <a:cubicBezTo>
                    <a:pt x="685292" y="2232406"/>
                    <a:pt x="692404" y="2231898"/>
                    <a:pt x="701929" y="2229104"/>
                  </a:cubicBezTo>
                  <a:lnTo>
                    <a:pt x="710946" y="2237994"/>
                  </a:lnTo>
                  <a:lnTo>
                    <a:pt x="721614" y="2238248"/>
                  </a:lnTo>
                  <a:lnTo>
                    <a:pt x="724281" y="2243582"/>
                  </a:lnTo>
                  <a:lnTo>
                    <a:pt x="716407" y="2243201"/>
                  </a:lnTo>
                  <a:lnTo>
                    <a:pt x="707644" y="2243709"/>
                  </a:lnTo>
                  <a:lnTo>
                    <a:pt x="708025" y="2246122"/>
                  </a:lnTo>
                  <a:cubicBezTo>
                    <a:pt x="718566" y="2246630"/>
                    <a:pt x="728980" y="2247138"/>
                    <a:pt x="742442" y="2247519"/>
                  </a:cubicBezTo>
                  <a:lnTo>
                    <a:pt x="747776" y="2242566"/>
                  </a:lnTo>
                  <a:lnTo>
                    <a:pt x="751078" y="2241042"/>
                  </a:lnTo>
                  <a:lnTo>
                    <a:pt x="755015" y="2241042"/>
                  </a:lnTo>
                  <a:lnTo>
                    <a:pt x="763143" y="2239772"/>
                  </a:lnTo>
                  <a:cubicBezTo>
                    <a:pt x="766826" y="2239772"/>
                    <a:pt x="771271" y="2240534"/>
                    <a:pt x="777113" y="2243582"/>
                  </a:cubicBezTo>
                  <a:lnTo>
                    <a:pt x="791718" y="2244471"/>
                  </a:lnTo>
                  <a:cubicBezTo>
                    <a:pt x="808482" y="2246630"/>
                    <a:pt x="824992" y="2249678"/>
                    <a:pt x="844296" y="2253234"/>
                  </a:cubicBezTo>
                  <a:lnTo>
                    <a:pt x="851154" y="2252345"/>
                  </a:lnTo>
                  <a:lnTo>
                    <a:pt x="850519" y="2246630"/>
                  </a:lnTo>
                  <a:lnTo>
                    <a:pt x="839724" y="2242185"/>
                  </a:lnTo>
                  <a:lnTo>
                    <a:pt x="821309" y="2238121"/>
                  </a:lnTo>
                  <a:cubicBezTo>
                    <a:pt x="811784" y="2238121"/>
                    <a:pt x="802640" y="2234946"/>
                    <a:pt x="789686" y="2232787"/>
                  </a:cubicBezTo>
                  <a:lnTo>
                    <a:pt x="778383" y="2227199"/>
                  </a:lnTo>
                  <a:lnTo>
                    <a:pt x="770001" y="2225167"/>
                  </a:lnTo>
                  <a:lnTo>
                    <a:pt x="769112" y="2221230"/>
                  </a:lnTo>
                  <a:lnTo>
                    <a:pt x="776097" y="2222627"/>
                  </a:lnTo>
                  <a:lnTo>
                    <a:pt x="788162" y="2226183"/>
                  </a:lnTo>
                  <a:lnTo>
                    <a:pt x="801878" y="2217166"/>
                  </a:lnTo>
                  <a:lnTo>
                    <a:pt x="811022" y="2217293"/>
                  </a:lnTo>
                  <a:cubicBezTo>
                    <a:pt x="821309" y="2218817"/>
                    <a:pt x="831850" y="2219579"/>
                    <a:pt x="846836" y="2223897"/>
                  </a:cubicBezTo>
                  <a:lnTo>
                    <a:pt x="858012" y="2235073"/>
                  </a:lnTo>
                  <a:lnTo>
                    <a:pt x="869569" y="2239899"/>
                  </a:lnTo>
                  <a:lnTo>
                    <a:pt x="866267" y="2247900"/>
                  </a:lnTo>
                  <a:lnTo>
                    <a:pt x="875792" y="2245614"/>
                  </a:lnTo>
                  <a:lnTo>
                    <a:pt x="889254" y="2253488"/>
                  </a:lnTo>
                  <a:lnTo>
                    <a:pt x="901065" y="2255139"/>
                  </a:lnTo>
                  <a:lnTo>
                    <a:pt x="902335" y="2259838"/>
                  </a:lnTo>
                  <a:lnTo>
                    <a:pt x="909193" y="2253488"/>
                  </a:lnTo>
                  <a:lnTo>
                    <a:pt x="919607" y="2258441"/>
                  </a:lnTo>
                  <a:lnTo>
                    <a:pt x="925449" y="2258314"/>
                  </a:lnTo>
                  <a:lnTo>
                    <a:pt x="933196" y="2254123"/>
                  </a:lnTo>
                  <a:lnTo>
                    <a:pt x="939546" y="2253234"/>
                  </a:lnTo>
                  <a:lnTo>
                    <a:pt x="942340" y="2249424"/>
                  </a:lnTo>
                  <a:cubicBezTo>
                    <a:pt x="943229" y="2247900"/>
                    <a:pt x="943356" y="2245868"/>
                    <a:pt x="941324" y="2244979"/>
                  </a:cubicBezTo>
                  <a:lnTo>
                    <a:pt x="907415" y="2243582"/>
                  </a:lnTo>
                  <a:lnTo>
                    <a:pt x="905256" y="2235962"/>
                  </a:lnTo>
                  <a:lnTo>
                    <a:pt x="912114" y="2232914"/>
                  </a:lnTo>
                  <a:lnTo>
                    <a:pt x="925576" y="2236470"/>
                  </a:lnTo>
                  <a:lnTo>
                    <a:pt x="940943" y="2237740"/>
                  </a:lnTo>
                  <a:lnTo>
                    <a:pt x="948182" y="2241296"/>
                  </a:lnTo>
                  <a:lnTo>
                    <a:pt x="958342" y="2236724"/>
                  </a:lnTo>
                  <a:lnTo>
                    <a:pt x="967232" y="2243455"/>
                  </a:lnTo>
                  <a:lnTo>
                    <a:pt x="979805" y="2240153"/>
                  </a:lnTo>
                  <a:lnTo>
                    <a:pt x="988441" y="2246249"/>
                  </a:lnTo>
                  <a:lnTo>
                    <a:pt x="983869" y="2248916"/>
                  </a:lnTo>
                  <a:lnTo>
                    <a:pt x="977265" y="2255520"/>
                  </a:lnTo>
                  <a:lnTo>
                    <a:pt x="965962" y="2255393"/>
                  </a:lnTo>
                  <a:lnTo>
                    <a:pt x="956183" y="2255774"/>
                  </a:lnTo>
                  <a:lnTo>
                    <a:pt x="955548" y="2257044"/>
                  </a:lnTo>
                  <a:lnTo>
                    <a:pt x="957961" y="2258060"/>
                  </a:lnTo>
                  <a:lnTo>
                    <a:pt x="963422" y="2258695"/>
                  </a:lnTo>
                  <a:lnTo>
                    <a:pt x="968248" y="2258695"/>
                  </a:lnTo>
                  <a:cubicBezTo>
                    <a:pt x="973201" y="2258695"/>
                    <a:pt x="978662" y="2258822"/>
                    <a:pt x="985774" y="2262378"/>
                  </a:cubicBezTo>
                  <a:lnTo>
                    <a:pt x="997331" y="2255901"/>
                  </a:lnTo>
                  <a:lnTo>
                    <a:pt x="1005967" y="2265680"/>
                  </a:lnTo>
                  <a:lnTo>
                    <a:pt x="1021461" y="2266442"/>
                  </a:lnTo>
                  <a:lnTo>
                    <a:pt x="1030097" y="2259838"/>
                  </a:lnTo>
                  <a:lnTo>
                    <a:pt x="1034796" y="2265172"/>
                  </a:lnTo>
                  <a:lnTo>
                    <a:pt x="1041146" y="2263267"/>
                  </a:lnTo>
                  <a:lnTo>
                    <a:pt x="1047369" y="2259203"/>
                  </a:lnTo>
                  <a:lnTo>
                    <a:pt x="1041019" y="2255139"/>
                  </a:lnTo>
                  <a:lnTo>
                    <a:pt x="1030986" y="2251710"/>
                  </a:lnTo>
                  <a:lnTo>
                    <a:pt x="1029081" y="2246249"/>
                  </a:lnTo>
                  <a:lnTo>
                    <a:pt x="1035050" y="2245614"/>
                  </a:lnTo>
                  <a:lnTo>
                    <a:pt x="1038225" y="2243328"/>
                  </a:lnTo>
                  <a:lnTo>
                    <a:pt x="1034923" y="2239137"/>
                  </a:lnTo>
                  <a:lnTo>
                    <a:pt x="1038860" y="2236089"/>
                  </a:lnTo>
                  <a:lnTo>
                    <a:pt x="1041654" y="2236343"/>
                  </a:lnTo>
                  <a:lnTo>
                    <a:pt x="1043051" y="2236343"/>
                  </a:lnTo>
                  <a:cubicBezTo>
                    <a:pt x="1047496" y="2236343"/>
                    <a:pt x="1055370" y="2234311"/>
                    <a:pt x="1067943" y="2230628"/>
                  </a:cubicBezTo>
                  <a:lnTo>
                    <a:pt x="1087120" y="2227453"/>
                  </a:lnTo>
                  <a:lnTo>
                    <a:pt x="1085469" y="2219833"/>
                  </a:lnTo>
                  <a:lnTo>
                    <a:pt x="1093597" y="2219452"/>
                  </a:lnTo>
                  <a:lnTo>
                    <a:pt x="1104900" y="2220976"/>
                  </a:lnTo>
                  <a:lnTo>
                    <a:pt x="1105027" y="2226056"/>
                  </a:lnTo>
                  <a:lnTo>
                    <a:pt x="1098931" y="2225802"/>
                  </a:lnTo>
                  <a:lnTo>
                    <a:pt x="1092327" y="2223516"/>
                  </a:lnTo>
                  <a:lnTo>
                    <a:pt x="1093724" y="2231771"/>
                  </a:lnTo>
                  <a:lnTo>
                    <a:pt x="1088771" y="2233041"/>
                  </a:lnTo>
                  <a:lnTo>
                    <a:pt x="1097534" y="2231898"/>
                  </a:lnTo>
                  <a:lnTo>
                    <a:pt x="1105408" y="2229739"/>
                  </a:lnTo>
                  <a:lnTo>
                    <a:pt x="1108202" y="2229739"/>
                  </a:lnTo>
                  <a:cubicBezTo>
                    <a:pt x="1120521" y="2229739"/>
                    <a:pt x="1132205" y="2231771"/>
                    <a:pt x="1143508" y="2232914"/>
                  </a:cubicBezTo>
                  <a:lnTo>
                    <a:pt x="1152525" y="2229104"/>
                  </a:lnTo>
                  <a:lnTo>
                    <a:pt x="1154049" y="2232787"/>
                  </a:lnTo>
                  <a:lnTo>
                    <a:pt x="1157986" y="2240788"/>
                  </a:lnTo>
                  <a:lnTo>
                    <a:pt x="1152779" y="2247265"/>
                  </a:lnTo>
                  <a:lnTo>
                    <a:pt x="1150112" y="2250059"/>
                  </a:lnTo>
                  <a:lnTo>
                    <a:pt x="1148207" y="2249678"/>
                  </a:lnTo>
                  <a:lnTo>
                    <a:pt x="1146683" y="2244344"/>
                  </a:lnTo>
                  <a:lnTo>
                    <a:pt x="1141095" y="2242185"/>
                  </a:lnTo>
                  <a:lnTo>
                    <a:pt x="1145159" y="2255266"/>
                  </a:lnTo>
                  <a:lnTo>
                    <a:pt x="1156208" y="2252599"/>
                  </a:lnTo>
                  <a:lnTo>
                    <a:pt x="1165860" y="2256155"/>
                  </a:lnTo>
                  <a:lnTo>
                    <a:pt x="1164209" y="2259584"/>
                  </a:lnTo>
                  <a:lnTo>
                    <a:pt x="1163193" y="2266061"/>
                  </a:lnTo>
                  <a:lnTo>
                    <a:pt x="1140206" y="2266061"/>
                  </a:lnTo>
                  <a:lnTo>
                    <a:pt x="1137158" y="2269363"/>
                  </a:lnTo>
                  <a:lnTo>
                    <a:pt x="1145921" y="2270252"/>
                  </a:lnTo>
                  <a:lnTo>
                    <a:pt x="1156843" y="2273046"/>
                  </a:lnTo>
                  <a:lnTo>
                    <a:pt x="1169543" y="2275332"/>
                  </a:lnTo>
                  <a:cubicBezTo>
                    <a:pt x="1173861" y="2275332"/>
                    <a:pt x="1178560" y="2274443"/>
                    <a:pt x="1184148" y="2271903"/>
                  </a:cubicBezTo>
                  <a:lnTo>
                    <a:pt x="1194943" y="2275586"/>
                  </a:lnTo>
                  <a:cubicBezTo>
                    <a:pt x="1206119" y="2279650"/>
                    <a:pt x="1217676" y="2282317"/>
                    <a:pt x="1233678" y="2282317"/>
                  </a:cubicBezTo>
                  <a:lnTo>
                    <a:pt x="1235837" y="2282317"/>
                  </a:lnTo>
                  <a:lnTo>
                    <a:pt x="1250061" y="2286381"/>
                  </a:lnTo>
                  <a:lnTo>
                    <a:pt x="1265174" y="2286381"/>
                  </a:lnTo>
                  <a:cubicBezTo>
                    <a:pt x="1276223" y="2286762"/>
                    <a:pt x="1287399" y="2287016"/>
                    <a:pt x="1302385" y="2287524"/>
                  </a:cubicBezTo>
                  <a:lnTo>
                    <a:pt x="1314069" y="2286762"/>
                  </a:lnTo>
                  <a:lnTo>
                    <a:pt x="1311148" y="2292985"/>
                  </a:lnTo>
                  <a:lnTo>
                    <a:pt x="1310513" y="2297557"/>
                  </a:lnTo>
                  <a:lnTo>
                    <a:pt x="1315212" y="2301113"/>
                  </a:lnTo>
                  <a:lnTo>
                    <a:pt x="1318641" y="2297811"/>
                  </a:lnTo>
                  <a:lnTo>
                    <a:pt x="1322324" y="2298827"/>
                  </a:lnTo>
                  <a:lnTo>
                    <a:pt x="1310640" y="2303907"/>
                  </a:lnTo>
                  <a:lnTo>
                    <a:pt x="1294892" y="2307590"/>
                  </a:lnTo>
                  <a:cubicBezTo>
                    <a:pt x="1278509" y="2306828"/>
                    <a:pt x="1262253" y="2307209"/>
                    <a:pt x="1243076" y="2306955"/>
                  </a:cubicBezTo>
                  <a:lnTo>
                    <a:pt x="1236472" y="2305812"/>
                  </a:lnTo>
                  <a:lnTo>
                    <a:pt x="1234948" y="2302637"/>
                  </a:lnTo>
                  <a:lnTo>
                    <a:pt x="1232281" y="2299716"/>
                  </a:lnTo>
                  <a:lnTo>
                    <a:pt x="1229614" y="2304542"/>
                  </a:lnTo>
                  <a:lnTo>
                    <a:pt x="1223137" y="2306193"/>
                  </a:lnTo>
                  <a:lnTo>
                    <a:pt x="1215517" y="2306701"/>
                  </a:lnTo>
                  <a:lnTo>
                    <a:pt x="1217803" y="2308860"/>
                  </a:lnTo>
                  <a:cubicBezTo>
                    <a:pt x="1223772" y="2308860"/>
                    <a:pt x="1228979" y="2313813"/>
                    <a:pt x="1243330" y="2313813"/>
                  </a:cubicBezTo>
                  <a:lnTo>
                    <a:pt x="1262126" y="2314956"/>
                  </a:lnTo>
                  <a:cubicBezTo>
                    <a:pt x="1266571" y="2315972"/>
                    <a:pt x="1270889" y="2316480"/>
                    <a:pt x="1280414" y="2316480"/>
                  </a:cubicBezTo>
                  <a:lnTo>
                    <a:pt x="1291336" y="2314829"/>
                  </a:lnTo>
                  <a:lnTo>
                    <a:pt x="1299083" y="2318639"/>
                  </a:lnTo>
                  <a:lnTo>
                    <a:pt x="1312799" y="2320290"/>
                  </a:lnTo>
                  <a:lnTo>
                    <a:pt x="1321816" y="2316353"/>
                  </a:lnTo>
                  <a:cubicBezTo>
                    <a:pt x="1330579" y="2317496"/>
                    <a:pt x="1340104" y="2316353"/>
                    <a:pt x="1350391" y="2324227"/>
                  </a:cubicBezTo>
                  <a:lnTo>
                    <a:pt x="1353566" y="2333879"/>
                  </a:lnTo>
                  <a:lnTo>
                    <a:pt x="1364234" y="2331974"/>
                  </a:lnTo>
                  <a:lnTo>
                    <a:pt x="1367282" y="2336927"/>
                  </a:lnTo>
                  <a:lnTo>
                    <a:pt x="1370711" y="2339975"/>
                  </a:lnTo>
                  <a:lnTo>
                    <a:pt x="1374648" y="2337181"/>
                  </a:lnTo>
                  <a:lnTo>
                    <a:pt x="1371473" y="2330831"/>
                  </a:lnTo>
                  <a:lnTo>
                    <a:pt x="1364234" y="2324354"/>
                  </a:lnTo>
                  <a:lnTo>
                    <a:pt x="1364742" y="2322195"/>
                  </a:lnTo>
                  <a:lnTo>
                    <a:pt x="1369314" y="2320163"/>
                  </a:lnTo>
                  <a:lnTo>
                    <a:pt x="1383157" y="2319782"/>
                  </a:lnTo>
                  <a:lnTo>
                    <a:pt x="1385189" y="2319782"/>
                  </a:lnTo>
                  <a:lnTo>
                    <a:pt x="1402588" y="2320290"/>
                  </a:lnTo>
                  <a:cubicBezTo>
                    <a:pt x="1409065" y="2320290"/>
                    <a:pt x="1415288" y="2320417"/>
                    <a:pt x="1425575" y="2325116"/>
                  </a:cubicBezTo>
                  <a:lnTo>
                    <a:pt x="1436878" y="2319401"/>
                  </a:lnTo>
                  <a:lnTo>
                    <a:pt x="1444879" y="2321814"/>
                  </a:lnTo>
                  <a:lnTo>
                    <a:pt x="1453388" y="2324735"/>
                  </a:lnTo>
                  <a:lnTo>
                    <a:pt x="1461897" y="2321433"/>
                  </a:lnTo>
                  <a:lnTo>
                    <a:pt x="1469898" y="2317877"/>
                  </a:lnTo>
                  <a:lnTo>
                    <a:pt x="1469898" y="2316099"/>
                  </a:lnTo>
                  <a:lnTo>
                    <a:pt x="1465707" y="2314321"/>
                  </a:lnTo>
                  <a:lnTo>
                    <a:pt x="1453642" y="2312035"/>
                  </a:lnTo>
                  <a:lnTo>
                    <a:pt x="1439037" y="2313559"/>
                  </a:lnTo>
                  <a:lnTo>
                    <a:pt x="1434211" y="2313940"/>
                  </a:lnTo>
                  <a:cubicBezTo>
                    <a:pt x="1428750" y="2313940"/>
                    <a:pt x="1422908" y="2312289"/>
                    <a:pt x="1415796" y="2307971"/>
                  </a:cubicBezTo>
                  <a:lnTo>
                    <a:pt x="1404620" y="2309368"/>
                  </a:lnTo>
                  <a:lnTo>
                    <a:pt x="1393063" y="2307209"/>
                  </a:lnTo>
                  <a:lnTo>
                    <a:pt x="1380871" y="2309368"/>
                  </a:lnTo>
                  <a:lnTo>
                    <a:pt x="1363599" y="2308987"/>
                  </a:lnTo>
                  <a:lnTo>
                    <a:pt x="1358519" y="2300986"/>
                  </a:lnTo>
                  <a:lnTo>
                    <a:pt x="1345692" y="2293620"/>
                  </a:lnTo>
                  <a:lnTo>
                    <a:pt x="1351661" y="2290699"/>
                  </a:lnTo>
                  <a:lnTo>
                    <a:pt x="1364361" y="2294001"/>
                  </a:lnTo>
                  <a:lnTo>
                    <a:pt x="1371600" y="2297557"/>
                  </a:lnTo>
                  <a:lnTo>
                    <a:pt x="1376807" y="2296033"/>
                  </a:lnTo>
                  <a:cubicBezTo>
                    <a:pt x="1384554" y="2293239"/>
                    <a:pt x="1392428" y="2292223"/>
                    <a:pt x="1405001" y="2292223"/>
                  </a:cubicBezTo>
                  <a:lnTo>
                    <a:pt x="1422273" y="2292731"/>
                  </a:lnTo>
                  <a:lnTo>
                    <a:pt x="1424178" y="2304034"/>
                  </a:lnTo>
                  <a:lnTo>
                    <a:pt x="1426337" y="2306447"/>
                  </a:lnTo>
                  <a:lnTo>
                    <a:pt x="1431417" y="2305431"/>
                  </a:lnTo>
                  <a:lnTo>
                    <a:pt x="1428242" y="2292985"/>
                  </a:lnTo>
                  <a:lnTo>
                    <a:pt x="1434338" y="2292985"/>
                  </a:lnTo>
                  <a:cubicBezTo>
                    <a:pt x="1438529" y="2293239"/>
                    <a:pt x="1442593" y="2293493"/>
                    <a:pt x="1452372" y="2293493"/>
                  </a:cubicBezTo>
                  <a:lnTo>
                    <a:pt x="1464564" y="2291588"/>
                  </a:lnTo>
                  <a:lnTo>
                    <a:pt x="1469771" y="2299843"/>
                  </a:lnTo>
                  <a:lnTo>
                    <a:pt x="1476756" y="2296287"/>
                  </a:lnTo>
                  <a:lnTo>
                    <a:pt x="1485011" y="2297303"/>
                  </a:lnTo>
                  <a:lnTo>
                    <a:pt x="1500124" y="2294382"/>
                  </a:lnTo>
                  <a:lnTo>
                    <a:pt x="1508633" y="2300732"/>
                  </a:lnTo>
                  <a:lnTo>
                    <a:pt x="1512697" y="2303907"/>
                  </a:lnTo>
                  <a:lnTo>
                    <a:pt x="1517904" y="2303272"/>
                  </a:lnTo>
                  <a:lnTo>
                    <a:pt x="1514856" y="2298700"/>
                  </a:lnTo>
                  <a:lnTo>
                    <a:pt x="1520444" y="2296414"/>
                  </a:lnTo>
                  <a:lnTo>
                    <a:pt x="1528699" y="2297684"/>
                  </a:lnTo>
                  <a:lnTo>
                    <a:pt x="1532763" y="2298192"/>
                  </a:lnTo>
                  <a:cubicBezTo>
                    <a:pt x="1536319" y="2298192"/>
                    <a:pt x="1541018" y="2296922"/>
                    <a:pt x="1548384" y="2296033"/>
                  </a:cubicBezTo>
                  <a:lnTo>
                    <a:pt x="1564005" y="2298700"/>
                  </a:lnTo>
                  <a:cubicBezTo>
                    <a:pt x="1572514" y="2300732"/>
                    <a:pt x="1581658" y="2299081"/>
                    <a:pt x="1599184" y="2302129"/>
                  </a:cubicBezTo>
                  <a:lnTo>
                    <a:pt x="1616964" y="2307590"/>
                  </a:lnTo>
                  <a:cubicBezTo>
                    <a:pt x="1626997" y="2308606"/>
                    <a:pt x="1636649" y="2309622"/>
                    <a:pt x="1646555" y="2314702"/>
                  </a:cubicBezTo>
                  <a:lnTo>
                    <a:pt x="1654175" y="2310257"/>
                  </a:lnTo>
                  <a:lnTo>
                    <a:pt x="1667002" y="2315718"/>
                  </a:lnTo>
                  <a:lnTo>
                    <a:pt x="1674495" y="2314448"/>
                  </a:lnTo>
                  <a:lnTo>
                    <a:pt x="1675130" y="2311273"/>
                  </a:lnTo>
                  <a:lnTo>
                    <a:pt x="1671955" y="2309749"/>
                  </a:lnTo>
                  <a:lnTo>
                    <a:pt x="1659382" y="2308352"/>
                  </a:lnTo>
                  <a:lnTo>
                    <a:pt x="1641475" y="2307971"/>
                  </a:lnTo>
                  <a:lnTo>
                    <a:pt x="1637538" y="2303145"/>
                  </a:lnTo>
                  <a:lnTo>
                    <a:pt x="1645285" y="2299589"/>
                  </a:lnTo>
                  <a:lnTo>
                    <a:pt x="1656842" y="2303780"/>
                  </a:lnTo>
                  <a:lnTo>
                    <a:pt x="1670558" y="2304542"/>
                  </a:lnTo>
                  <a:lnTo>
                    <a:pt x="1676146" y="2302256"/>
                  </a:lnTo>
                  <a:lnTo>
                    <a:pt x="1679829" y="2306320"/>
                  </a:lnTo>
                  <a:lnTo>
                    <a:pt x="1683893" y="2306447"/>
                  </a:lnTo>
                  <a:lnTo>
                    <a:pt x="1688973" y="2305939"/>
                  </a:lnTo>
                  <a:cubicBezTo>
                    <a:pt x="1695831" y="2305939"/>
                    <a:pt x="1703324" y="2309241"/>
                    <a:pt x="1713738" y="2310003"/>
                  </a:cubicBezTo>
                  <a:lnTo>
                    <a:pt x="1721739" y="2320036"/>
                  </a:lnTo>
                  <a:lnTo>
                    <a:pt x="1715008" y="2326513"/>
                  </a:lnTo>
                  <a:lnTo>
                    <a:pt x="1710690" y="2327148"/>
                  </a:lnTo>
                  <a:lnTo>
                    <a:pt x="1710436" y="2327148"/>
                  </a:lnTo>
                  <a:lnTo>
                    <a:pt x="1651000" y="2324608"/>
                  </a:lnTo>
                  <a:cubicBezTo>
                    <a:pt x="1632331" y="2322195"/>
                    <a:pt x="1613916" y="2322068"/>
                    <a:pt x="1590675" y="2321179"/>
                  </a:cubicBezTo>
                  <a:lnTo>
                    <a:pt x="1581531" y="2324354"/>
                  </a:lnTo>
                  <a:lnTo>
                    <a:pt x="1579880" y="2324989"/>
                  </a:lnTo>
                  <a:lnTo>
                    <a:pt x="1580896" y="2327656"/>
                  </a:lnTo>
                  <a:cubicBezTo>
                    <a:pt x="1594993" y="2328418"/>
                    <a:pt x="1608963" y="2328418"/>
                    <a:pt x="1629791" y="2330958"/>
                  </a:cubicBezTo>
                  <a:lnTo>
                    <a:pt x="1645285" y="2329815"/>
                  </a:lnTo>
                  <a:lnTo>
                    <a:pt x="1649603" y="2329561"/>
                  </a:lnTo>
                  <a:cubicBezTo>
                    <a:pt x="1653159" y="2329561"/>
                    <a:pt x="1656969" y="2330323"/>
                    <a:pt x="1660525" y="2331339"/>
                  </a:cubicBezTo>
                  <a:lnTo>
                    <a:pt x="1696085" y="2338197"/>
                  </a:lnTo>
                  <a:lnTo>
                    <a:pt x="1699514" y="2338324"/>
                  </a:lnTo>
                  <a:cubicBezTo>
                    <a:pt x="1702308" y="2338324"/>
                    <a:pt x="1706118" y="2338070"/>
                    <a:pt x="1712468" y="2338070"/>
                  </a:cubicBezTo>
                  <a:lnTo>
                    <a:pt x="1730121" y="2338578"/>
                  </a:lnTo>
                  <a:lnTo>
                    <a:pt x="1728978" y="2343658"/>
                  </a:lnTo>
                  <a:lnTo>
                    <a:pt x="1735455" y="2345944"/>
                  </a:lnTo>
                  <a:lnTo>
                    <a:pt x="1745996" y="2339975"/>
                  </a:lnTo>
                  <a:lnTo>
                    <a:pt x="1756283" y="2339213"/>
                  </a:lnTo>
                  <a:lnTo>
                    <a:pt x="1768856" y="2343023"/>
                  </a:lnTo>
                  <a:lnTo>
                    <a:pt x="1780413" y="2339848"/>
                  </a:lnTo>
                  <a:cubicBezTo>
                    <a:pt x="1792732" y="2343531"/>
                    <a:pt x="1805305" y="2344166"/>
                    <a:pt x="1822831" y="2344166"/>
                  </a:cubicBezTo>
                  <a:lnTo>
                    <a:pt x="1829816" y="2344039"/>
                  </a:lnTo>
                  <a:lnTo>
                    <a:pt x="1840611" y="2340610"/>
                  </a:lnTo>
                  <a:lnTo>
                    <a:pt x="1852803" y="2347087"/>
                  </a:lnTo>
                  <a:lnTo>
                    <a:pt x="1847088" y="2358263"/>
                  </a:lnTo>
                  <a:lnTo>
                    <a:pt x="1853819" y="2361311"/>
                  </a:lnTo>
                  <a:lnTo>
                    <a:pt x="1860931" y="2349627"/>
                  </a:lnTo>
                  <a:lnTo>
                    <a:pt x="1857248" y="2340229"/>
                  </a:lnTo>
                  <a:lnTo>
                    <a:pt x="1865884" y="2336927"/>
                  </a:lnTo>
                  <a:lnTo>
                    <a:pt x="1873377" y="2330323"/>
                  </a:lnTo>
                  <a:lnTo>
                    <a:pt x="1884680" y="2337435"/>
                  </a:lnTo>
                  <a:lnTo>
                    <a:pt x="1901571" y="2341753"/>
                  </a:lnTo>
                  <a:lnTo>
                    <a:pt x="1901444" y="2346198"/>
                  </a:lnTo>
                  <a:lnTo>
                    <a:pt x="1899031" y="2346071"/>
                  </a:lnTo>
                  <a:lnTo>
                    <a:pt x="1903603" y="2349246"/>
                  </a:lnTo>
                  <a:lnTo>
                    <a:pt x="1917319" y="2348484"/>
                  </a:lnTo>
                  <a:lnTo>
                    <a:pt x="1918970" y="2360422"/>
                  </a:lnTo>
                  <a:lnTo>
                    <a:pt x="1924050" y="2364105"/>
                  </a:lnTo>
                  <a:lnTo>
                    <a:pt x="1932178" y="2366010"/>
                  </a:lnTo>
                  <a:lnTo>
                    <a:pt x="1933829" y="2362962"/>
                  </a:lnTo>
                  <a:lnTo>
                    <a:pt x="1932940" y="2361057"/>
                  </a:lnTo>
                  <a:lnTo>
                    <a:pt x="1929384" y="2359279"/>
                  </a:lnTo>
                  <a:lnTo>
                    <a:pt x="1926844" y="2355215"/>
                  </a:lnTo>
                  <a:lnTo>
                    <a:pt x="1939671" y="2359152"/>
                  </a:lnTo>
                  <a:lnTo>
                    <a:pt x="1952752" y="2372741"/>
                  </a:lnTo>
                  <a:lnTo>
                    <a:pt x="1958975" y="2374392"/>
                  </a:lnTo>
                  <a:lnTo>
                    <a:pt x="1967992" y="2371598"/>
                  </a:lnTo>
                  <a:lnTo>
                    <a:pt x="1976755" y="2374900"/>
                  </a:lnTo>
                  <a:lnTo>
                    <a:pt x="1983486" y="2375662"/>
                  </a:lnTo>
                  <a:lnTo>
                    <a:pt x="1984375" y="2377440"/>
                  </a:lnTo>
                  <a:lnTo>
                    <a:pt x="1979168" y="2379726"/>
                  </a:lnTo>
                  <a:lnTo>
                    <a:pt x="1967484" y="2381631"/>
                  </a:lnTo>
                  <a:lnTo>
                    <a:pt x="1960372" y="2381885"/>
                  </a:lnTo>
                  <a:lnTo>
                    <a:pt x="1959991" y="2386711"/>
                  </a:lnTo>
                  <a:lnTo>
                    <a:pt x="1966468" y="2387600"/>
                  </a:lnTo>
                  <a:lnTo>
                    <a:pt x="1979549" y="2389632"/>
                  </a:lnTo>
                  <a:lnTo>
                    <a:pt x="1986788" y="2397252"/>
                  </a:lnTo>
                  <a:lnTo>
                    <a:pt x="1994281" y="2402205"/>
                  </a:lnTo>
                  <a:lnTo>
                    <a:pt x="2008505" y="2410841"/>
                  </a:lnTo>
                  <a:lnTo>
                    <a:pt x="2009013" y="2405888"/>
                  </a:lnTo>
                  <a:lnTo>
                    <a:pt x="2014474" y="2405761"/>
                  </a:lnTo>
                  <a:lnTo>
                    <a:pt x="2023745" y="2408936"/>
                  </a:lnTo>
                  <a:lnTo>
                    <a:pt x="2024888" y="2413127"/>
                  </a:lnTo>
                  <a:lnTo>
                    <a:pt x="2034413" y="2420366"/>
                  </a:lnTo>
                  <a:lnTo>
                    <a:pt x="2026920" y="2433955"/>
                  </a:lnTo>
                  <a:lnTo>
                    <a:pt x="2023745" y="2440813"/>
                  </a:lnTo>
                  <a:lnTo>
                    <a:pt x="2028571" y="2444750"/>
                  </a:lnTo>
                  <a:lnTo>
                    <a:pt x="2030476" y="2444750"/>
                  </a:lnTo>
                  <a:lnTo>
                    <a:pt x="2032254" y="2443353"/>
                  </a:lnTo>
                  <a:cubicBezTo>
                    <a:pt x="2037842" y="2436114"/>
                    <a:pt x="2045843" y="2431034"/>
                    <a:pt x="2057146" y="2419858"/>
                  </a:cubicBezTo>
                  <a:lnTo>
                    <a:pt x="2053971" y="2405253"/>
                  </a:lnTo>
                  <a:lnTo>
                    <a:pt x="2061464" y="2401570"/>
                  </a:lnTo>
                  <a:lnTo>
                    <a:pt x="2067179" y="2401570"/>
                  </a:lnTo>
                  <a:cubicBezTo>
                    <a:pt x="2075434" y="2403729"/>
                    <a:pt x="2083816" y="2406142"/>
                    <a:pt x="2096770" y="2411222"/>
                  </a:cubicBezTo>
                  <a:lnTo>
                    <a:pt x="2099310" y="2421509"/>
                  </a:lnTo>
                  <a:cubicBezTo>
                    <a:pt x="2101215" y="2424303"/>
                    <a:pt x="2101723" y="2427859"/>
                    <a:pt x="2114677" y="2434590"/>
                  </a:cubicBezTo>
                  <a:lnTo>
                    <a:pt x="2136902" y="2438527"/>
                  </a:lnTo>
                  <a:lnTo>
                    <a:pt x="2137410" y="2430399"/>
                  </a:lnTo>
                  <a:lnTo>
                    <a:pt x="2137918" y="2420493"/>
                  </a:lnTo>
                  <a:lnTo>
                    <a:pt x="2143379" y="2418461"/>
                  </a:lnTo>
                  <a:lnTo>
                    <a:pt x="2150364" y="2420874"/>
                  </a:lnTo>
                  <a:lnTo>
                    <a:pt x="2160397" y="2414143"/>
                  </a:lnTo>
                  <a:lnTo>
                    <a:pt x="2167128" y="2420874"/>
                  </a:lnTo>
                  <a:lnTo>
                    <a:pt x="2179447" y="2424811"/>
                  </a:lnTo>
                  <a:lnTo>
                    <a:pt x="2186940" y="2419223"/>
                  </a:lnTo>
                  <a:lnTo>
                    <a:pt x="2178431" y="2414651"/>
                  </a:lnTo>
                  <a:lnTo>
                    <a:pt x="2172970" y="2408936"/>
                  </a:lnTo>
                  <a:lnTo>
                    <a:pt x="2177034" y="2404237"/>
                  </a:lnTo>
                  <a:lnTo>
                    <a:pt x="2184019" y="2406396"/>
                  </a:lnTo>
                  <a:lnTo>
                    <a:pt x="2192528" y="2415540"/>
                  </a:lnTo>
                  <a:lnTo>
                    <a:pt x="2206879" y="2418080"/>
                  </a:lnTo>
                  <a:lnTo>
                    <a:pt x="2212086" y="2423922"/>
                  </a:lnTo>
                  <a:lnTo>
                    <a:pt x="2219833" y="2429891"/>
                  </a:lnTo>
                  <a:lnTo>
                    <a:pt x="2228088" y="2422144"/>
                  </a:lnTo>
                  <a:lnTo>
                    <a:pt x="2240153" y="2422525"/>
                  </a:lnTo>
                  <a:lnTo>
                    <a:pt x="2248789" y="2417445"/>
                  </a:lnTo>
                  <a:lnTo>
                    <a:pt x="2247138" y="2413254"/>
                  </a:lnTo>
                  <a:lnTo>
                    <a:pt x="2243201" y="2415032"/>
                  </a:lnTo>
                  <a:lnTo>
                    <a:pt x="2230501" y="2419477"/>
                  </a:lnTo>
                  <a:lnTo>
                    <a:pt x="2218690" y="2411349"/>
                  </a:lnTo>
                  <a:lnTo>
                    <a:pt x="2206117" y="2401697"/>
                  </a:lnTo>
                  <a:lnTo>
                    <a:pt x="2204720" y="2389886"/>
                  </a:lnTo>
                  <a:lnTo>
                    <a:pt x="2211959" y="2384933"/>
                  </a:lnTo>
                  <a:lnTo>
                    <a:pt x="2216531" y="2387473"/>
                  </a:lnTo>
                  <a:lnTo>
                    <a:pt x="2223643" y="2394712"/>
                  </a:lnTo>
                  <a:lnTo>
                    <a:pt x="2232406" y="2388235"/>
                  </a:lnTo>
                  <a:lnTo>
                    <a:pt x="2225929" y="2381123"/>
                  </a:lnTo>
                  <a:lnTo>
                    <a:pt x="2235962" y="2375789"/>
                  </a:lnTo>
                  <a:lnTo>
                    <a:pt x="2230374" y="2364867"/>
                  </a:lnTo>
                  <a:lnTo>
                    <a:pt x="2218817" y="2364867"/>
                  </a:lnTo>
                  <a:lnTo>
                    <a:pt x="2213229" y="2364613"/>
                  </a:lnTo>
                  <a:lnTo>
                    <a:pt x="2212086" y="2357374"/>
                  </a:lnTo>
                  <a:lnTo>
                    <a:pt x="2222754" y="2358009"/>
                  </a:lnTo>
                  <a:lnTo>
                    <a:pt x="2240026" y="2361819"/>
                  </a:lnTo>
                  <a:lnTo>
                    <a:pt x="2245106" y="2365502"/>
                  </a:lnTo>
                  <a:lnTo>
                    <a:pt x="2249805" y="2366137"/>
                  </a:lnTo>
                  <a:lnTo>
                    <a:pt x="2248789" y="2357120"/>
                  </a:lnTo>
                  <a:lnTo>
                    <a:pt x="2243328" y="2345944"/>
                  </a:lnTo>
                  <a:lnTo>
                    <a:pt x="2254504" y="2344420"/>
                  </a:lnTo>
                  <a:lnTo>
                    <a:pt x="2270887" y="2342261"/>
                  </a:lnTo>
                  <a:lnTo>
                    <a:pt x="2280412" y="2351405"/>
                  </a:lnTo>
                  <a:lnTo>
                    <a:pt x="2285619" y="2352929"/>
                  </a:lnTo>
                  <a:lnTo>
                    <a:pt x="2285111" y="2347595"/>
                  </a:lnTo>
                  <a:lnTo>
                    <a:pt x="2284476" y="2335403"/>
                  </a:lnTo>
                  <a:lnTo>
                    <a:pt x="2278761" y="2329434"/>
                  </a:lnTo>
                  <a:lnTo>
                    <a:pt x="2272030" y="2332736"/>
                  </a:lnTo>
                  <a:lnTo>
                    <a:pt x="2260473" y="2328418"/>
                  </a:lnTo>
                  <a:lnTo>
                    <a:pt x="2260473" y="2325878"/>
                  </a:lnTo>
                  <a:lnTo>
                    <a:pt x="2268220" y="2326259"/>
                  </a:lnTo>
                  <a:lnTo>
                    <a:pt x="2279269" y="2327148"/>
                  </a:lnTo>
                  <a:lnTo>
                    <a:pt x="2281301" y="2315083"/>
                  </a:lnTo>
                  <a:lnTo>
                    <a:pt x="2263140" y="2309495"/>
                  </a:lnTo>
                  <a:lnTo>
                    <a:pt x="2248281" y="2319020"/>
                  </a:lnTo>
                  <a:lnTo>
                    <a:pt x="2239518" y="2311654"/>
                  </a:lnTo>
                  <a:lnTo>
                    <a:pt x="2244979" y="2305812"/>
                  </a:lnTo>
                  <a:lnTo>
                    <a:pt x="2259838" y="2303526"/>
                  </a:lnTo>
                  <a:lnTo>
                    <a:pt x="2264537" y="2294509"/>
                  </a:lnTo>
                  <a:lnTo>
                    <a:pt x="2275840" y="2296668"/>
                  </a:lnTo>
                  <a:lnTo>
                    <a:pt x="2282571" y="2292350"/>
                  </a:lnTo>
                  <a:lnTo>
                    <a:pt x="2294382" y="2291842"/>
                  </a:lnTo>
                  <a:lnTo>
                    <a:pt x="2306447" y="2294255"/>
                  </a:lnTo>
                  <a:lnTo>
                    <a:pt x="2307971" y="2287778"/>
                  </a:lnTo>
                  <a:lnTo>
                    <a:pt x="2302891" y="2281809"/>
                  </a:lnTo>
                  <a:lnTo>
                    <a:pt x="2294636" y="2270760"/>
                  </a:lnTo>
                  <a:lnTo>
                    <a:pt x="2287524" y="2268601"/>
                  </a:lnTo>
                  <a:cubicBezTo>
                    <a:pt x="2283460" y="2268601"/>
                    <a:pt x="2278507" y="2270887"/>
                    <a:pt x="2272411" y="2275713"/>
                  </a:cubicBezTo>
                  <a:lnTo>
                    <a:pt x="2260727" y="2278380"/>
                  </a:lnTo>
                  <a:lnTo>
                    <a:pt x="2256028" y="2270252"/>
                  </a:lnTo>
                  <a:lnTo>
                    <a:pt x="2263775" y="2265299"/>
                  </a:lnTo>
                  <a:lnTo>
                    <a:pt x="2275586" y="2263140"/>
                  </a:lnTo>
                  <a:lnTo>
                    <a:pt x="2276983" y="2257425"/>
                  </a:lnTo>
                  <a:lnTo>
                    <a:pt x="2284603" y="2256790"/>
                  </a:lnTo>
                  <a:lnTo>
                    <a:pt x="2292858" y="2255647"/>
                  </a:lnTo>
                  <a:lnTo>
                    <a:pt x="2294255" y="2260981"/>
                  </a:lnTo>
                  <a:lnTo>
                    <a:pt x="2297303" y="2264410"/>
                  </a:lnTo>
                  <a:lnTo>
                    <a:pt x="2302002" y="2262505"/>
                  </a:lnTo>
                  <a:lnTo>
                    <a:pt x="2305685" y="2255774"/>
                  </a:lnTo>
                  <a:lnTo>
                    <a:pt x="2319274" y="2254504"/>
                  </a:lnTo>
                  <a:lnTo>
                    <a:pt x="2313813" y="2244979"/>
                  </a:lnTo>
                  <a:lnTo>
                    <a:pt x="2315972" y="2236724"/>
                  </a:lnTo>
                  <a:lnTo>
                    <a:pt x="2302637" y="2232787"/>
                  </a:lnTo>
                  <a:lnTo>
                    <a:pt x="2302129" y="2219452"/>
                  </a:lnTo>
                  <a:lnTo>
                    <a:pt x="2306193" y="2211959"/>
                  </a:lnTo>
                  <a:lnTo>
                    <a:pt x="2309749" y="2211959"/>
                  </a:lnTo>
                  <a:lnTo>
                    <a:pt x="2314194" y="2218055"/>
                  </a:lnTo>
                  <a:lnTo>
                    <a:pt x="2313051" y="2228088"/>
                  </a:lnTo>
                  <a:lnTo>
                    <a:pt x="2315083" y="2228850"/>
                  </a:lnTo>
                  <a:lnTo>
                    <a:pt x="2316226" y="2225167"/>
                  </a:lnTo>
                  <a:lnTo>
                    <a:pt x="2317242" y="2218182"/>
                  </a:lnTo>
                  <a:lnTo>
                    <a:pt x="2320671" y="2221738"/>
                  </a:lnTo>
                  <a:lnTo>
                    <a:pt x="2323846" y="2217293"/>
                  </a:lnTo>
                  <a:lnTo>
                    <a:pt x="2330831" y="2217293"/>
                  </a:lnTo>
                  <a:lnTo>
                    <a:pt x="2339467" y="2211324"/>
                  </a:lnTo>
                  <a:lnTo>
                    <a:pt x="2350135" y="2211451"/>
                  </a:lnTo>
                  <a:lnTo>
                    <a:pt x="2351786" y="2216658"/>
                  </a:lnTo>
                  <a:lnTo>
                    <a:pt x="2352167" y="2221230"/>
                  </a:lnTo>
                  <a:lnTo>
                    <a:pt x="2353564" y="2222627"/>
                  </a:lnTo>
                  <a:lnTo>
                    <a:pt x="2352040" y="2211705"/>
                  </a:lnTo>
                  <a:lnTo>
                    <a:pt x="2363343" y="2199132"/>
                  </a:lnTo>
                  <a:lnTo>
                    <a:pt x="2364740" y="2198878"/>
                  </a:lnTo>
                  <a:lnTo>
                    <a:pt x="2365756" y="2203323"/>
                  </a:lnTo>
                  <a:lnTo>
                    <a:pt x="2370201" y="2210562"/>
                  </a:lnTo>
                  <a:lnTo>
                    <a:pt x="2375408" y="2210689"/>
                  </a:lnTo>
                  <a:lnTo>
                    <a:pt x="2376424" y="2207514"/>
                  </a:lnTo>
                  <a:cubicBezTo>
                    <a:pt x="2377821" y="2198497"/>
                    <a:pt x="2376932" y="2190115"/>
                    <a:pt x="2364867" y="2180844"/>
                  </a:cubicBezTo>
                  <a:lnTo>
                    <a:pt x="2369312" y="2171573"/>
                  </a:lnTo>
                  <a:lnTo>
                    <a:pt x="2366899" y="2165858"/>
                  </a:lnTo>
                  <a:lnTo>
                    <a:pt x="2364994" y="2161667"/>
                  </a:lnTo>
                  <a:lnTo>
                    <a:pt x="2366899" y="2143633"/>
                  </a:lnTo>
                  <a:lnTo>
                    <a:pt x="2375662" y="2143633"/>
                  </a:lnTo>
                  <a:lnTo>
                    <a:pt x="2379218" y="2137664"/>
                  </a:lnTo>
                  <a:lnTo>
                    <a:pt x="2385441" y="2143125"/>
                  </a:lnTo>
                  <a:lnTo>
                    <a:pt x="2388489" y="2151761"/>
                  </a:lnTo>
                  <a:lnTo>
                    <a:pt x="2391029" y="2156714"/>
                  </a:lnTo>
                  <a:lnTo>
                    <a:pt x="2393569" y="2157476"/>
                  </a:lnTo>
                  <a:lnTo>
                    <a:pt x="2394458" y="2155952"/>
                  </a:lnTo>
                  <a:lnTo>
                    <a:pt x="2390013" y="2133727"/>
                  </a:lnTo>
                  <a:lnTo>
                    <a:pt x="2392172" y="2127631"/>
                  </a:lnTo>
                  <a:lnTo>
                    <a:pt x="2394839" y="2122678"/>
                  </a:lnTo>
                  <a:lnTo>
                    <a:pt x="2397887" y="2121916"/>
                  </a:lnTo>
                  <a:lnTo>
                    <a:pt x="2399538" y="2126488"/>
                  </a:lnTo>
                  <a:lnTo>
                    <a:pt x="2406269" y="2130679"/>
                  </a:lnTo>
                  <a:lnTo>
                    <a:pt x="2407158" y="2122805"/>
                  </a:lnTo>
                  <a:lnTo>
                    <a:pt x="2410206" y="2117979"/>
                  </a:lnTo>
                  <a:lnTo>
                    <a:pt x="2413889" y="2113407"/>
                  </a:lnTo>
                  <a:lnTo>
                    <a:pt x="2414016" y="2111883"/>
                  </a:lnTo>
                  <a:lnTo>
                    <a:pt x="2409444" y="2110486"/>
                  </a:lnTo>
                  <a:lnTo>
                    <a:pt x="2400681" y="2112772"/>
                  </a:lnTo>
                  <a:lnTo>
                    <a:pt x="2394458" y="2113661"/>
                  </a:lnTo>
                  <a:lnTo>
                    <a:pt x="2389378" y="2110867"/>
                  </a:lnTo>
                  <a:lnTo>
                    <a:pt x="2393950" y="2106549"/>
                  </a:lnTo>
                  <a:lnTo>
                    <a:pt x="2394077" y="2098929"/>
                  </a:lnTo>
                  <a:lnTo>
                    <a:pt x="2393442" y="2091690"/>
                  </a:lnTo>
                  <a:lnTo>
                    <a:pt x="2396109" y="2089658"/>
                  </a:lnTo>
                  <a:lnTo>
                    <a:pt x="2400046" y="2095373"/>
                  </a:lnTo>
                  <a:lnTo>
                    <a:pt x="2403983" y="2105914"/>
                  </a:lnTo>
                  <a:lnTo>
                    <a:pt x="2408428" y="2105279"/>
                  </a:lnTo>
                  <a:lnTo>
                    <a:pt x="2407285" y="2096643"/>
                  </a:lnTo>
                  <a:lnTo>
                    <a:pt x="2410841" y="2082165"/>
                  </a:lnTo>
                  <a:lnTo>
                    <a:pt x="2406904" y="2076831"/>
                  </a:lnTo>
                  <a:lnTo>
                    <a:pt x="2403475" y="2071624"/>
                  </a:lnTo>
                  <a:lnTo>
                    <a:pt x="2413000" y="2062734"/>
                  </a:lnTo>
                  <a:lnTo>
                    <a:pt x="2412111" y="2069973"/>
                  </a:lnTo>
                  <a:lnTo>
                    <a:pt x="2417826" y="2073783"/>
                  </a:lnTo>
                  <a:lnTo>
                    <a:pt x="2416302" y="2081911"/>
                  </a:lnTo>
                  <a:lnTo>
                    <a:pt x="2420747" y="2086483"/>
                  </a:lnTo>
                  <a:lnTo>
                    <a:pt x="2420874" y="2096770"/>
                  </a:lnTo>
                  <a:lnTo>
                    <a:pt x="2420874" y="2106041"/>
                  </a:lnTo>
                  <a:lnTo>
                    <a:pt x="2424938" y="2110867"/>
                  </a:lnTo>
                  <a:lnTo>
                    <a:pt x="2429002" y="2102993"/>
                  </a:lnTo>
                  <a:lnTo>
                    <a:pt x="2426335" y="2094611"/>
                  </a:lnTo>
                  <a:lnTo>
                    <a:pt x="2423922" y="2081149"/>
                  </a:lnTo>
                  <a:lnTo>
                    <a:pt x="2425573" y="2074164"/>
                  </a:lnTo>
                  <a:lnTo>
                    <a:pt x="2427097" y="2073656"/>
                  </a:lnTo>
                  <a:lnTo>
                    <a:pt x="2429002" y="2075815"/>
                  </a:lnTo>
                  <a:lnTo>
                    <a:pt x="2432431" y="2083816"/>
                  </a:lnTo>
                  <a:lnTo>
                    <a:pt x="2436368" y="2096389"/>
                  </a:lnTo>
                  <a:lnTo>
                    <a:pt x="2443988" y="2096389"/>
                  </a:lnTo>
                  <a:lnTo>
                    <a:pt x="2446147" y="2088388"/>
                  </a:lnTo>
                  <a:lnTo>
                    <a:pt x="2441956" y="2080895"/>
                  </a:lnTo>
                  <a:lnTo>
                    <a:pt x="2439924" y="2078228"/>
                  </a:lnTo>
                  <a:cubicBezTo>
                    <a:pt x="2442591" y="2068830"/>
                    <a:pt x="2432304" y="2059813"/>
                    <a:pt x="2439797" y="2049399"/>
                  </a:cubicBezTo>
                  <a:lnTo>
                    <a:pt x="2437765" y="2043811"/>
                  </a:lnTo>
                  <a:lnTo>
                    <a:pt x="2437130" y="2039874"/>
                  </a:lnTo>
                  <a:lnTo>
                    <a:pt x="2440051" y="2038477"/>
                  </a:lnTo>
                  <a:lnTo>
                    <a:pt x="2441702" y="2040636"/>
                  </a:lnTo>
                  <a:lnTo>
                    <a:pt x="2443226" y="2044827"/>
                  </a:lnTo>
                  <a:lnTo>
                    <a:pt x="2450338" y="2042668"/>
                  </a:lnTo>
                  <a:lnTo>
                    <a:pt x="2455799" y="2050796"/>
                  </a:lnTo>
                  <a:lnTo>
                    <a:pt x="2458720" y="2049907"/>
                  </a:lnTo>
                  <a:cubicBezTo>
                    <a:pt x="2455545" y="2044065"/>
                    <a:pt x="2458339" y="2037207"/>
                    <a:pt x="2453513" y="2025523"/>
                  </a:cubicBezTo>
                  <a:lnTo>
                    <a:pt x="2456561" y="2009648"/>
                  </a:lnTo>
                  <a:lnTo>
                    <a:pt x="2462530" y="2005584"/>
                  </a:lnTo>
                  <a:lnTo>
                    <a:pt x="2460879" y="1997456"/>
                  </a:lnTo>
                  <a:lnTo>
                    <a:pt x="2450719" y="1982470"/>
                  </a:lnTo>
                  <a:lnTo>
                    <a:pt x="2456307" y="1975231"/>
                  </a:lnTo>
                  <a:lnTo>
                    <a:pt x="2461895" y="1977644"/>
                  </a:lnTo>
                  <a:lnTo>
                    <a:pt x="2469007" y="1979422"/>
                  </a:lnTo>
                  <a:lnTo>
                    <a:pt x="2464816" y="1984248"/>
                  </a:lnTo>
                  <a:lnTo>
                    <a:pt x="2464689" y="1989074"/>
                  </a:lnTo>
                  <a:lnTo>
                    <a:pt x="2470404" y="1992630"/>
                  </a:lnTo>
                  <a:lnTo>
                    <a:pt x="2477135" y="1991741"/>
                  </a:lnTo>
                  <a:lnTo>
                    <a:pt x="2475484" y="1985899"/>
                  </a:lnTo>
                  <a:lnTo>
                    <a:pt x="2475357" y="1979803"/>
                  </a:lnTo>
                  <a:cubicBezTo>
                    <a:pt x="2474341" y="1973072"/>
                    <a:pt x="2473452" y="1966214"/>
                    <a:pt x="2475484" y="1951990"/>
                  </a:cubicBezTo>
                  <a:lnTo>
                    <a:pt x="2473960" y="1935353"/>
                  </a:lnTo>
                  <a:lnTo>
                    <a:pt x="2467737" y="1932432"/>
                  </a:lnTo>
                  <a:lnTo>
                    <a:pt x="2460244" y="1937512"/>
                  </a:lnTo>
                  <a:lnTo>
                    <a:pt x="2465705" y="1941449"/>
                  </a:lnTo>
                  <a:lnTo>
                    <a:pt x="2469134" y="1949069"/>
                  </a:lnTo>
                  <a:lnTo>
                    <a:pt x="2460625" y="1952879"/>
                  </a:lnTo>
                  <a:lnTo>
                    <a:pt x="2450973" y="1950593"/>
                  </a:lnTo>
                  <a:lnTo>
                    <a:pt x="2450465" y="1939290"/>
                  </a:lnTo>
                  <a:lnTo>
                    <a:pt x="2452624" y="1926336"/>
                  </a:lnTo>
                  <a:lnTo>
                    <a:pt x="2459355" y="1925701"/>
                  </a:lnTo>
                  <a:lnTo>
                    <a:pt x="2464562" y="1927860"/>
                  </a:lnTo>
                  <a:lnTo>
                    <a:pt x="2465959" y="1920240"/>
                  </a:lnTo>
                  <a:lnTo>
                    <a:pt x="2474976" y="1912239"/>
                  </a:lnTo>
                  <a:lnTo>
                    <a:pt x="2477643" y="1900301"/>
                  </a:lnTo>
                  <a:lnTo>
                    <a:pt x="2478786" y="1893189"/>
                  </a:lnTo>
                  <a:lnTo>
                    <a:pt x="2489962" y="1891792"/>
                  </a:lnTo>
                  <a:lnTo>
                    <a:pt x="2503297" y="1882140"/>
                  </a:lnTo>
                  <a:lnTo>
                    <a:pt x="2506472" y="1870964"/>
                  </a:lnTo>
                  <a:lnTo>
                    <a:pt x="2505583" y="1857502"/>
                  </a:lnTo>
                  <a:lnTo>
                    <a:pt x="2502154" y="1856613"/>
                  </a:lnTo>
                  <a:lnTo>
                    <a:pt x="2499106" y="1860677"/>
                  </a:lnTo>
                  <a:lnTo>
                    <a:pt x="2496693" y="1873885"/>
                  </a:lnTo>
                  <a:lnTo>
                    <a:pt x="2482977" y="1886585"/>
                  </a:lnTo>
                  <a:lnTo>
                    <a:pt x="2472817" y="1887093"/>
                  </a:lnTo>
                  <a:lnTo>
                    <a:pt x="2457069" y="1884680"/>
                  </a:lnTo>
                  <a:lnTo>
                    <a:pt x="2448052" y="1891919"/>
                  </a:lnTo>
                  <a:lnTo>
                    <a:pt x="2445385" y="1890522"/>
                  </a:lnTo>
                  <a:lnTo>
                    <a:pt x="2444369" y="1886331"/>
                  </a:lnTo>
                  <a:lnTo>
                    <a:pt x="2441956" y="1877441"/>
                  </a:lnTo>
                  <a:lnTo>
                    <a:pt x="2442845" y="1862455"/>
                  </a:lnTo>
                  <a:lnTo>
                    <a:pt x="2436114" y="1858645"/>
                  </a:lnTo>
                  <a:lnTo>
                    <a:pt x="2433193" y="1862963"/>
                  </a:lnTo>
                  <a:lnTo>
                    <a:pt x="2424938" y="1868805"/>
                  </a:lnTo>
                  <a:lnTo>
                    <a:pt x="2428494" y="1875155"/>
                  </a:lnTo>
                  <a:lnTo>
                    <a:pt x="2427605" y="1877695"/>
                  </a:lnTo>
                  <a:lnTo>
                    <a:pt x="2422652" y="1874774"/>
                  </a:lnTo>
                  <a:lnTo>
                    <a:pt x="2416048" y="1870202"/>
                  </a:lnTo>
                  <a:lnTo>
                    <a:pt x="2420493" y="1867916"/>
                  </a:lnTo>
                  <a:lnTo>
                    <a:pt x="2418588" y="1857502"/>
                  </a:lnTo>
                  <a:lnTo>
                    <a:pt x="2427605" y="1857121"/>
                  </a:lnTo>
                  <a:lnTo>
                    <a:pt x="2432050" y="1858137"/>
                  </a:lnTo>
                  <a:lnTo>
                    <a:pt x="2436241" y="1852295"/>
                  </a:lnTo>
                  <a:lnTo>
                    <a:pt x="2436241" y="1838198"/>
                  </a:lnTo>
                  <a:lnTo>
                    <a:pt x="2426716" y="1837817"/>
                  </a:lnTo>
                  <a:lnTo>
                    <a:pt x="2428240" y="1844929"/>
                  </a:lnTo>
                  <a:lnTo>
                    <a:pt x="2422144" y="1847215"/>
                  </a:lnTo>
                  <a:lnTo>
                    <a:pt x="2412873" y="1846326"/>
                  </a:lnTo>
                  <a:lnTo>
                    <a:pt x="2416429" y="1836293"/>
                  </a:lnTo>
                  <a:lnTo>
                    <a:pt x="2423033" y="1826895"/>
                  </a:lnTo>
                  <a:lnTo>
                    <a:pt x="2427478" y="1832737"/>
                  </a:lnTo>
                  <a:lnTo>
                    <a:pt x="2432177" y="1826895"/>
                  </a:lnTo>
                  <a:lnTo>
                    <a:pt x="2439797" y="1818259"/>
                  </a:lnTo>
                  <a:lnTo>
                    <a:pt x="2432812" y="1814703"/>
                  </a:lnTo>
                  <a:lnTo>
                    <a:pt x="2433320" y="1804035"/>
                  </a:lnTo>
                  <a:lnTo>
                    <a:pt x="2427097" y="1797558"/>
                  </a:lnTo>
                  <a:lnTo>
                    <a:pt x="2431161" y="1788033"/>
                  </a:lnTo>
                  <a:lnTo>
                    <a:pt x="2430653" y="1779397"/>
                  </a:lnTo>
                  <a:lnTo>
                    <a:pt x="2427732" y="1774952"/>
                  </a:lnTo>
                  <a:lnTo>
                    <a:pt x="2423033" y="1779651"/>
                  </a:lnTo>
                  <a:lnTo>
                    <a:pt x="2420493" y="1788287"/>
                  </a:lnTo>
                  <a:lnTo>
                    <a:pt x="2419604" y="1791335"/>
                  </a:lnTo>
                  <a:lnTo>
                    <a:pt x="2417572" y="1791970"/>
                  </a:lnTo>
                  <a:lnTo>
                    <a:pt x="2416429" y="1781937"/>
                  </a:lnTo>
                  <a:lnTo>
                    <a:pt x="2404364" y="1768348"/>
                  </a:lnTo>
                  <a:lnTo>
                    <a:pt x="2405888" y="1764919"/>
                  </a:lnTo>
                  <a:lnTo>
                    <a:pt x="2408809" y="1761744"/>
                  </a:lnTo>
                  <a:lnTo>
                    <a:pt x="2411349" y="1759204"/>
                  </a:lnTo>
                  <a:lnTo>
                    <a:pt x="2404872" y="1758061"/>
                  </a:lnTo>
                  <a:lnTo>
                    <a:pt x="2407920" y="1755013"/>
                  </a:lnTo>
                  <a:lnTo>
                    <a:pt x="2408301" y="1752219"/>
                  </a:lnTo>
                  <a:lnTo>
                    <a:pt x="2402332" y="1747139"/>
                  </a:lnTo>
                  <a:lnTo>
                    <a:pt x="2410968" y="1743329"/>
                  </a:lnTo>
                  <a:lnTo>
                    <a:pt x="2411603" y="1733550"/>
                  </a:lnTo>
                  <a:lnTo>
                    <a:pt x="2407412" y="1721485"/>
                  </a:lnTo>
                  <a:lnTo>
                    <a:pt x="2406904" y="1725295"/>
                  </a:lnTo>
                  <a:lnTo>
                    <a:pt x="2401824" y="1726692"/>
                  </a:lnTo>
                  <a:lnTo>
                    <a:pt x="2401443" y="1721612"/>
                  </a:lnTo>
                  <a:lnTo>
                    <a:pt x="2405507" y="1720596"/>
                  </a:lnTo>
                  <a:lnTo>
                    <a:pt x="2408174" y="1717294"/>
                  </a:lnTo>
                  <a:lnTo>
                    <a:pt x="2415667" y="1721739"/>
                  </a:lnTo>
                  <a:lnTo>
                    <a:pt x="2417826" y="1733677"/>
                  </a:lnTo>
                  <a:lnTo>
                    <a:pt x="2418461" y="1741424"/>
                  </a:lnTo>
                  <a:lnTo>
                    <a:pt x="2425446" y="1738884"/>
                  </a:lnTo>
                  <a:lnTo>
                    <a:pt x="2425065" y="1731391"/>
                  </a:lnTo>
                  <a:lnTo>
                    <a:pt x="2422144" y="1721739"/>
                  </a:lnTo>
                  <a:lnTo>
                    <a:pt x="2427859" y="1717294"/>
                  </a:lnTo>
                  <a:lnTo>
                    <a:pt x="2433574" y="1715135"/>
                  </a:lnTo>
                  <a:lnTo>
                    <a:pt x="2434971" y="1718437"/>
                  </a:lnTo>
                  <a:lnTo>
                    <a:pt x="2433066" y="1721866"/>
                  </a:lnTo>
                  <a:lnTo>
                    <a:pt x="2435098" y="1723644"/>
                  </a:lnTo>
                  <a:lnTo>
                    <a:pt x="2438781" y="1720723"/>
                  </a:lnTo>
                  <a:lnTo>
                    <a:pt x="2442464" y="1713230"/>
                  </a:lnTo>
                  <a:lnTo>
                    <a:pt x="2432812" y="1709674"/>
                  </a:lnTo>
                  <a:lnTo>
                    <a:pt x="2427605" y="1700530"/>
                  </a:lnTo>
                  <a:lnTo>
                    <a:pt x="2423414" y="1698625"/>
                  </a:lnTo>
                  <a:lnTo>
                    <a:pt x="2424811" y="1695450"/>
                  </a:lnTo>
                  <a:lnTo>
                    <a:pt x="2430780" y="1694815"/>
                  </a:lnTo>
                  <a:lnTo>
                    <a:pt x="2437892" y="1698752"/>
                  </a:lnTo>
                  <a:lnTo>
                    <a:pt x="2439543" y="1695069"/>
                  </a:lnTo>
                  <a:lnTo>
                    <a:pt x="2439416" y="1691640"/>
                  </a:lnTo>
                  <a:cubicBezTo>
                    <a:pt x="2437003" y="1684401"/>
                    <a:pt x="2434844" y="1676781"/>
                    <a:pt x="2439035" y="1661414"/>
                  </a:cubicBezTo>
                  <a:lnTo>
                    <a:pt x="2437638" y="1644142"/>
                  </a:lnTo>
                  <a:lnTo>
                    <a:pt x="2446274" y="1638300"/>
                  </a:lnTo>
                  <a:lnTo>
                    <a:pt x="2449322" y="1622679"/>
                  </a:lnTo>
                  <a:lnTo>
                    <a:pt x="2438146" y="1612392"/>
                  </a:lnTo>
                  <a:lnTo>
                    <a:pt x="2430018" y="1599692"/>
                  </a:lnTo>
                  <a:lnTo>
                    <a:pt x="2425446" y="1600581"/>
                  </a:lnTo>
                  <a:lnTo>
                    <a:pt x="2424049" y="1590040"/>
                  </a:lnTo>
                  <a:lnTo>
                    <a:pt x="2426716" y="1579245"/>
                  </a:lnTo>
                  <a:lnTo>
                    <a:pt x="2424557" y="1572260"/>
                  </a:lnTo>
                  <a:lnTo>
                    <a:pt x="2424938" y="1557909"/>
                  </a:lnTo>
                  <a:lnTo>
                    <a:pt x="2434209" y="1555877"/>
                  </a:lnTo>
                  <a:lnTo>
                    <a:pt x="2436622" y="1548892"/>
                  </a:lnTo>
                  <a:lnTo>
                    <a:pt x="2431415" y="1538224"/>
                  </a:lnTo>
                  <a:lnTo>
                    <a:pt x="2418715" y="1530858"/>
                  </a:lnTo>
                  <a:lnTo>
                    <a:pt x="2411476" y="1535811"/>
                  </a:lnTo>
                  <a:lnTo>
                    <a:pt x="2409825" y="1536192"/>
                  </a:lnTo>
                  <a:lnTo>
                    <a:pt x="2408809" y="1534795"/>
                  </a:lnTo>
                  <a:lnTo>
                    <a:pt x="2409952" y="1530731"/>
                  </a:lnTo>
                  <a:lnTo>
                    <a:pt x="2414143" y="1526032"/>
                  </a:lnTo>
                  <a:lnTo>
                    <a:pt x="2411603" y="1524254"/>
                  </a:lnTo>
                  <a:lnTo>
                    <a:pt x="2407920" y="1525905"/>
                  </a:lnTo>
                  <a:lnTo>
                    <a:pt x="2403729" y="1534033"/>
                  </a:lnTo>
                  <a:lnTo>
                    <a:pt x="2391156" y="1536192"/>
                  </a:lnTo>
                  <a:lnTo>
                    <a:pt x="2382520" y="1532890"/>
                  </a:lnTo>
                  <a:lnTo>
                    <a:pt x="2386965" y="1527048"/>
                  </a:lnTo>
                  <a:lnTo>
                    <a:pt x="2386076" y="1520698"/>
                  </a:lnTo>
                  <a:lnTo>
                    <a:pt x="2383028" y="1523365"/>
                  </a:lnTo>
                  <a:lnTo>
                    <a:pt x="2378837" y="1519301"/>
                  </a:lnTo>
                  <a:lnTo>
                    <a:pt x="2380488" y="1504315"/>
                  </a:lnTo>
                  <a:lnTo>
                    <a:pt x="2370836" y="1498854"/>
                  </a:lnTo>
                  <a:lnTo>
                    <a:pt x="2376297" y="1495425"/>
                  </a:lnTo>
                  <a:lnTo>
                    <a:pt x="2386584" y="1495679"/>
                  </a:lnTo>
                  <a:lnTo>
                    <a:pt x="2387092" y="1504569"/>
                  </a:lnTo>
                  <a:lnTo>
                    <a:pt x="2389632" y="1510284"/>
                  </a:lnTo>
                  <a:lnTo>
                    <a:pt x="2394077" y="1501140"/>
                  </a:lnTo>
                  <a:lnTo>
                    <a:pt x="2402332" y="1493139"/>
                  </a:lnTo>
                  <a:lnTo>
                    <a:pt x="2406396" y="1498854"/>
                  </a:lnTo>
                  <a:lnTo>
                    <a:pt x="2412492" y="1508125"/>
                  </a:lnTo>
                  <a:lnTo>
                    <a:pt x="2406396" y="1517015"/>
                  </a:lnTo>
                  <a:lnTo>
                    <a:pt x="2407412" y="1520063"/>
                  </a:lnTo>
                  <a:lnTo>
                    <a:pt x="2416048" y="1520190"/>
                  </a:lnTo>
                  <a:lnTo>
                    <a:pt x="2416429" y="1511935"/>
                  </a:lnTo>
                  <a:cubicBezTo>
                    <a:pt x="2414905" y="1506093"/>
                    <a:pt x="2414397" y="1499870"/>
                    <a:pt x="2419858" y="1488694"/>
                  </a:cubicBezTo>
                  <a:lnTo>
                    <a:pt x="2414651" y="1474470"/>
                  </a:lnTo>
                  <a:lnTo>
                    <a:pt x="2411603" y="1465961"/>
                  </a:lnTo>
                  <a:lnTo>
                    <a:pt x="2408428" y="1465072"/>
                  </a:lnTo>
                  <a:lnTo>
                    <a:pt x="2406777" y="1466596"/>
                  </a:lnTo>
                  <a:cubicBezTo>
                    <a:pt x="2404364" y="1477518"/>
                    <a:pt x="2396109" y="1482725"/>
                    <a:pt x="2383409" y="1485646"/>
                  </a:cubicBezTo>
                  <a:lnTo>
                    <a:pt x="2379218" y="1490599"/>
                  </a:lnTo>
                  <a:lnTo>
                    <a:pt x="2375662" y="1490472"/>
                  </a:lnTo>
                  <a:lnTo>
                    <a:pt x="2374011" y="1483233"/>
                  </a:lnTo>
                  <a:lnTo>
                    <a:pt x="2380742" y="1477899"/>
                  </a:lnTo>
                  <a:lnTo>
                    <a:pt x="2384679" y="1477518"/>
                  </a:lnTo>
                  <a:lnTo>
                    <a:pt x="2386076" y="1473835"/>
                  </a:lnTo>
                  <a:lnTo>
                    <a:pt x="2380996" y="1470787"/>
                  </a:lnTo>
                  <a:lnTo>
                    <a:pt x="2375281" y="1470279"/>
                  </a:lnTo>
                  <a:lnTo>
                    <a:pt x="2372233" y="1468882"/>
                  </a:lnTo>
                  <a:lnTo>
                    <a:pt x="2377948" y="1463294"/>
                  </a:lnTo>
                  <a:lnTo>
                    <a:pt x="2372487" y="1455801"/>
                  </a:lnTo>
                  <a:lnTo>
                    <a:pt x="2376424" y="1451864"/>
                  </a:lnTo>
                  <a:lnTo>
                    <a:pt x="2377440" y="1448816"/>
                  </a:lnTo>
                  <a:cubicBezTo>
                    <a:pt x="2374011" y="1442212"/>
                    <a:pt x="2374900" y="1435354"/>
                    <a:pt x="2375535" y="1424940"/>
                  </a:cubicBezTo>
                  <a:lnTo>
                    <a:pt x="2371090" y="1414526"/>
                  </a:lnTo>
                  <a:lnTo>
                    <a:pt x="2376170" y="1406525"/>
                  </a:lnTo>
                  <a:lnTo>
                    <a:pt x="2371217" y="1405128"/>
                  </a:lnTo>
                  <a:lnTo>
                    <a:pt x="2366137" y="1410208"/>
                  </a:lnTo>
                  <a:lnTo>
                    <a:pt x="2368169" y="1416812"/>
                  </a:lnTo>
                  <a:lnTo>
                    <a:pt x="2365756" y="1418971"/>
                  </a:lnTo>
                  <a:lnTo>
                    <a:pt x="2361311" y="1413510"/>
                  </a:lnTo>
                  <a:lnTo>
                    <a:pt x="2351532" y="1409319"/>
                  </a:lnTo>
                  <a:lnTo>
                    <a:pt x="2349500" y="1406398"/>
                  </a:lnTo>
                  <a:lnTo>
                    <a:pt x="2349627" y="1403985"/>
                  </a:lnTo>
                  <a:lnTo>
                    <a:pt x="2351659" y="1403604"/>
                  </a:lnTo>
                  <a:lnTo>
                    <a:pt x="2356358" y="1407033"/>
                  </a:lnTo>
                  <a:lnTo>
                    <a:pt x="2366518" y="1399159"/>
                  </a:lnTo>
                  <a:lnTo>
                    <a:pt x="2372487" y="1401445"/>
                  </a:lnTo>
                  <a:lnTo>
                    <a:pt x="2375408" y="1393952"/>
                  </a:lnTo>
                  <a:lnTo>
                    <a:pt x="2375408" y="1387221"/>
                  </a:lnTo>
                  <a:cubicBezTo>
                    <a:pt x="2371471" y="1378585"/>
                    <a:pt x="2374011" y="1368806"/>
                    <a:pt x="2367280" y="1355344"/>
                  </a:cubicBezTo>
                  <a:lnTo>
                    <a:pt x="2365883" y="1343406"/>
                  </a:lnTo>
                  <a:lnTo>
                    <a:pt x="2369947" y="1332484"/>
                  </a:lnTo>
                  <a:lnTo>
                    <a:pt x="2366899" y="1313561"/>
                  </a:lnTo>
                  <a:lnTo>
                    <a:pt x="2360168" y="1314577"/>
                  </a:lnTo>
                  <a:lnTo>
                    <a:pt x="2361819" y="1308100"/>
                  </a:lnTo>
                  <a:lnTo>
                    <a:pt x="2356231" y="1302512"/>
                  </a:lnTo>
                  <a:lnTo>
                    <a:pt x="2356739" y="1293749"/>
                  </a:lnTo>
                  <a:lnTo>
                    <a:pt x="2363470" y="1290955"/>
                  </a:lnTo>
                  <a:lnTo>
                    <a:pt x="2372487" y="1286510"/>
                  </a:lnTo>
                  <a:lnTo>
                    <a:pt x="2370074" y="1275715"/>
                  </a:lnTo>
                  <a:lnTo>
                    <a:pt x="2364359" y="1267714"/>
                  </a:lnTo>
                  <a:lnTo>
                    <a:pt x="2368423" y="1259967"/>
                  </a:lnTo>
                  <a:lnTo>
                    <a:pt x="2365248" y="1250569"/>
                  </a:lnTo>
                  <a:lnTo>
                    <a:pt x="2365248" y="1244854"/>
                  </a:lnTo>
                  <a:cubicBezTo>
                    <a:pt x="2365629" y="1233805"/>
                    <a:pt x="2365375" y="1222629"/>
                    <a:pt x="2365756" y="1206881"/>
                  </a:cubicBezTo>
                  <a:lnTo>
                    <a:pt x="2362708" y="1196848"/>
                  </a:lnTo>
                  <a:lnTo>
                    <a:pt x="2363724" y="1193165"/>
                  </a:lnTo>
                  <a:cubicBezTo>
                    <a:pt x="2366772" y="1188212"/>
                    <a:pt x="2366264" y="1183386"/>
                    <a:pt x="2362327" y="1170813"/>
                  </a:cubicBezTo>
                  <a:lnTo>
                    <a:pt x="2366010" y="1154938"/>
                  </a:lnTo>
                  <a:lnTo>
                    <a:pt x="2365502" y="1151382"/>
                  </a:lnTo>
                  <a:cubicBezTo>
                    <a:pt x="2361819" y="1141095"/>
                    <a:pt x="2363851" y="1130681"/>
                    <a:pt x="2365502" y="1118108"/>
                  </a:cubicBezTo>
                  <a:lnTo>
                    <a:pt x="2364994" y="1113917"/>
                  </a:lnTo>
                  <a:cubicBezTo>
                    <a:pt x="2361819" y="1109218"/>
                    <a:pt x="2361565" y="1104392"/>
                    <a:pt x="2361057" y="1092454"/>
                  </a:cubicBezTo>
                  <a:lnTo>
                    <a:pt x="2368296" y="1076579"/>
                  </a:lnTo>
                  <a:lnTo>
                    <a:pt x="2363597" y="1069848"/>
                  </a:lnTo>
                  <a:lnTo>
                    <a:pt x="2361565" y="1061593"/>
                  </a:lnTo>
                  <a:lnTo>
                    <a:pt x="2369058" y="1053846"/>
                  </a:lnTo>
                  <a:lnTo>
                    <a:pt x="2369058" y="1044702"/>
                  </a:lnTo>
                  <a:cubicBezTo>
                    <a:pt x="2369185" y="1033653"/>
                    <a:pt x="2369439" y="1022477"/>
                    <a:pt x="2369693" y="1008380"/>
                  </a:cubicBezTo>
                  <a:lnTo>
                    <a:pt x="2376170" y="1007364"/>
                  </a:lnTo>
                  <a:lnTo>
                    <a:pt x="2379599" y="1013841"/>
                  </a:lnTo>
                  <a:lnTo>
                    <a:pt x="2379980" y="1022604"/>
                  </a:lnTo>
                  <a:lnTo>
                    <a:pt x="2383409" y="1029081"/>
                  </a:lnTo>
                  <a:lnTo>
                    <a:pt x="2388108" y="1031367"/>
                  </a:lnTo>
                  <a:lnTo>
                    <a:pt x="2391664" y="1024382"/>
                  </a:lnTo>
                  <a:lnTo>
                    <a:pt x="2395728" y="1014476"/>
                  </a:lnTo>
                  <a:lnTo>
                    <a:pt x="2400808" y="1015619"/>
                  </a:lnTo>
                  <a:lnTo>
                    <a:pt x="2404999" y="1018413"/>
                  </a:lnTo>
                  <a:lnTo>
                    <a:pt x="2411603" y="1012063"/>
                  </a:lnTo>
                  <a:lnTo>
                    <a:pt x="2406904" y="1007364"/>
                  </a:lnTo>
                  <a:lnTo>
                    <a:pt x="2402332" y="1003046"/>
                  </a:lnTo>
                  <a:lnTo>
                    <a:pt x="2405507" y="997204"/>
                  </a:lnTo>
                  <a:lnTo>
                    <a:pt x="2410079" y="991997"/>
                  </a:lnTo>
                  <a:lnTo>
                    <a:pt x="2411095" y="982853"/>
                  </a:lnTo>
                  <a:lnTo>
                    <a:pt x="2413635" y="968756"/>
                  </a:lnTo>
                  <a:lnTo>
                    <a:pt x="2411730" y="958088"/>
                  </a:lnTo>
                  <a:lnTo>
                    <a:pt x="2415286" y="949452"/>
                  </a:lnTo>
                  <a:lnTo>
                    <a:pt x="2413381" y="935228"/>
                  </a:lnTo>
                  <a:lnTo>
                    <a:pt x="2416937" y="926465"/>
                  </a:lnTo>
                  <a:lnTo>
                    <a:pt x="2417572" y="916813"/>
                  </a:lnTo>
                  <a:lnTo>
                    <a:pt x="2421128" y="913892"/>
                  </a:lnTo>
                  <a:lnTo>
                    <a:pt x="2427605" y="913511"/>
                  </a:lnTo>
                  <a:lnTo>
                    <a:pt x="2426462" y="919480"/>
                  </a:lnTo>
                  <a:lnTo>
                    <a:pt x="2426970" y="927608"/>
                  </a:lnTo>
                  <a:lnTo>
                    <a:pt x="2424049" y="935863"/>
                  </a:lnTo>
                  <a:lnTo>
                    <a:pt x="2427478" y="940054"/>
                  </a:lnTo>
                  <a:lnTo>
                    <a:pt x="2433447" y="932561"/>
                  </a:lnTo>
                  <a:lnTo>
                    <a:pt x="2438019" y="917956"/>
                  </a:lnTo>
                  <a:lnTo>
                    <a:pt x="2434590" y="906780"/>
                  </a:lnTo>
                  <a:lnTo>
                    <a:pt x="2425319" y="908939"/>
                  </a:lnTo>
                  <a:lnTo>
                    <a:pt x="2423795" y="908431"/>
                  </a:lnTo>
                  <a:lnTo>
                    <a:pt x="2422779" y="907415"/>
                  </a:lnTo>
                  <a:lnTo>
                    <a:pt x="2430907" y="904240"/>
                  </a:lnTo>
                  <a:lnTo>
                    <a:pt x="2434336" y="890397"/>
                  </a:lnTo>
                  <a:lnTo>
                    <a:pt x="2432304" y="888492"/>
                  </a:lnTo>
                  <a:lnTo>
                    <a:pt x="2429383" y="889000"/>
                  </a:lnTo>
                  <a:lnTo>
                    <a:pt x="2426716" y="891540"/>
                  </a:lnTo>
                  <a:lnTo>
                    <a:pt x="2423033" y="887603"/>
                  </a:lnTo>
                  <a:lnTo>
                    <a:pt x="2425446" y="882650"/>
                  </a:lnTo>
                  <a:lnTo>
                    <a:pt x="2432939" y="876554"/>
                  </a:lnTo>
                  <a:lnTo>
                    <a:pt x="2427224" y="870458"/>
                  </a:lnTo>
                  <a:lnTo>
                    <a:pt x="2422144" y="864235"/>
                  </a:lnTo>
                  <a:lnTo>
                    <a:pt x="2424176" y="856996"/>
                  </a:lnTo>
                  <a:lnTo>
                    <a:pt x="2431796" y="859028"/>
                  </a:lnTo>
                  <a:lnTo>
                    <a:pt x="2432812" y="868172"/>
                  </a:lnTo>
                  <a:lnTo>
                    <a:pt x="2440559" y="869061"/>
                  </a:lnTo>
                  <a:lnTo>
                    <a:pt x="2441067" y="858266"/>
                  </a:lnTo>
                  <a:lnTo>
                    <a:pt x="2440051" y="848106"/>
                  </a:lnTo>
                  <a:lnTo>
                    <a:pt x="2443988" y="841883"/>
                  </a:lnTo>
                  <a:lnTo>
                    <a:pt x="2439797" y="832866"/>
                  </a:lnTo>
                  <a:lnTo>
                    <a:pt x="2443353" y="820039"/>
                  </a:lnTo>
                  <a:lnTo>
                    <a:pt x="2439162" y="811276"/>
                  </a:lnTo>
                  <a:lnTo>
                    <a:pt x="2443861" y="795655"/>
                  </a:lnTo>
                  <a:lnTo>
                    <a:pt x="2442718" y="784860"/>
                  </a:lnTo>
                  <a:lnTo>
                    <a:pt x="2444369" y="781939"/>
                  </a:lnTo>
                  <a:cubicBezTo>
                    <a:pt x="2448814" y="774700"/>
                    <a:pt x="2451862" y="766318"/>
                    <a:pt x="2464181" y="764032"/>
                  </a:cubicBezTo>
                  <a:lnTo>
                    <a:pt x="2469134" y="757555"/>
                  </a:lnTo>
                  <a:lnTo>
                    <a:pt x="2465959" y="748030"/>
                  </a:lnTo>
                  <a:lnTo>
                    <a:pt x="2470912" y="735965"/>
                  </a:lnTo>
                  <a:lnTo>
                    <a:pt x="2476119" y="732028"/>
                  </a:lnTo>
                  <a:lnTo>
                    <a:pt x="2480818" y="735584"/>
                  </a:lnTo>
                  <a:lnTo>
                    <a:pt x="2484247" y="734949"/>
                  </a:lnTo>
                  <a:lnTo>
                    <a:pt x="2483358" y="726948"/>
                  </a:lnTo>
                  <a:lnTo>
                    <a:pt x="2475103" y="723773"/>
                  </a:lnTo>
                  <a:lnTo>
                    <a:pt x="2469515" y="723646"/>
                  </a:lnTo>
                  <a:lnTo>
                    <a:pt x="2467102" y="713105"/>
                  </a:lnTo>
                  <a:lnTo>
                    <a:pt x="2465070" y="697738"/>
                  </a:lnTo>
                  <a:lnTo>
                    <a:pt x="2467991" y="692023"/>
                  </a:lnTo>
                  <a:lnTo>
                    <a:pt x="2473071" y="687832"/>
                  </a:lnTo>
                  <a:lnTo>
                    <a:pt x="2472182" y="684276"/>
                  </a:lnTo>
                  <a:lnTo>
                    <a:pt x="2467610" y="683387"/>
                  </a:lnTo>
                  <a:lnTo>
                    <a:pt x="2450846" y="686562"/>
                  </a:lnTo>
                  <a:lnTo>
                    <a:pt x="2451862" y="702310"/>
                  </a:lnTo>
                  <a:lnTo>
                    <a:pt x="2452243" y="704723"/>
                  </a:lnTo>
                  <a:lnTo>
                    <a:pt x="2446782" y="704596"/>
                  </a:lnTo>
                  <a:lnTo>
                    <a:pt x="2440686" y="699516"/>
                  </a:lnTo>
                  <a:lnTo>
                    <a:pt x="2443861" y="687832"/>
                  </a:lnTo>
                  <a:lnTo>
                    <a:pt x="2442210" y="683387"/>
                  </a:lnTo>
                  <a:lnTo>
                    <a:pt x="2440559" y="674751"/>
                  </a:lnTo>
                  <a:lnTo>
                    <a:pt x="2436368" y="665099"/>
                  </a:lnTo>
                  <a:lnTo>
                    <a:pt x="2436749" y="656336"/>
                  </a:lnTo>
                  <a:lnTo>
                    <a:pt x="2440813" y="653669"/>
                  </a:lnTo>
                  <a:lnTo>
                    <a:pt x="2445004" y="659892"/>
                  </a:lnTo>
                  <a:lnTo>
                    <a:pt x="2454021" y="669036"/>
                  </a:lnTo>
                  <a:lnTo>
                    <a:pt x="2449449" y="671957"/>
                  </a:lnTo>
                  <a:lnTo>
                    <a:pt x="2454021" y="673989"/>
                  </a:lnTo>
                  <a:lnTo>
                    <a:pt x="2459736" y="679450"/>
                  </a:lnTo>
                  <a:lnTo>
                    <a:pt x="2461133" y="675005"/>
                  </a:lnTo>
                  <a:lnTo>
                    <a:pt x="2457704" y="661797"/>
                  </a:lnTo>
                  <a:lnTo>
                    <a:pt x="2447544" y="652653"/>
                  </a:lnTo>
                  <a:lnTo>
                    <a:pt x="2448941" y="647446"/>
                  </a:lnTo>
                  <a:lnTo>
                    <a:pt x="2452497" y="648589"/>
                  </a:lnTo>
                  <a:lnTo>
                    <a:pt x="2455545" y="649478"/>
                  </a:lnTo>
                  <a:lnTo>
                    <a:pt x="2457450" y="647954"/>
                  </a:lnTo>
                  <a:lnTo>
                    <a:pt x="2454021" y="643890"/>
                  </a:lnTo>
                  <a:lnTo>
                    <a:pt x="2445766" y="641477"/>
                  </a:lnTo>
                  <a:lnTo>
                    <a:pt x="2441194" y="632714"/>
                  </a:lnTo>
                  <a:lnTo>
                    <a:pt x="2442210" y="620141"/>
                  </a:lnTo>
                  <a:lnTo>
                    <a:pt x="2441702" y="609346"/>
                  </a:lnTo>
                  <a:lnTo>
                    <a:pt x="2448814" y="601599"/>
                  </a:lnTo>
                  <a:lnTo>
                    <a:pt x="2442083" y="595630"/>
                  </a:lnTo>
                  <a:lnTo>
                    <a:pt x="2430907" y="590931"/>
                  </a:lnTo>
                  <a:lnTo>
                    <a:pt x="2428240" y="585470"/>
                  </a:lnTo>
                  <a:cubicBezTo>
                    <a:pt x="2425192" y="576199"/>
                    <a:pt x="2423795" y="566293"/>
                    <a:pt x="2419096" y="551053"/>
                  </a:cubicBezTo>
                  <a:lnTo>
                    <a:pt x="2412492" y="537972"/>
                  </a:lnTo>
                  <a:lnTo>
                    <a:pt x="2412619" y="526796"/>
                  </a:lnTo>
                  <a:lnTo>
                    <a:pt x="2408174" y="508635"/>
                  </a:lnTo>
                  <a:lnTo>
                    <a:pt x="2414270" y="503936"/>
                  </a:lnTo>
                  <a:lnTo>
                    <a:pt x="2411603" y="500888"/>
                  </a:lnTo>
                  <a:lnTo>
                    <a:pt x="2405507" y="502285"/>
                  </a:lnTo>
                  <a:lnTo>
                    <a:pt x="2405126" y="509016"/>
                  </a:lnTo>
                  <a:lnTo>
                    <a:pt x="2399919" y="506984"/>
                  </a:lnTo>
                  <a:lnTo>
                    <a:pt x="2393188" y="496824"/>
                  </a:lnTo>
                  <a:lnTo>
                    <a:pt x="2385568" y="487680"/>
                  </a:lnTo>
                  <a:lnTo>
                    <a:pt x="2389251" y="477647"/>
                  </a:lnTo>
                  <a:lnTo>
                    <a:pt x="2380107" y="473964"/>
                  </a:lnTo>
                  <a:lnTo>
                    <a:pt x="2378583" y="466725"/>
                  </a:lnTo>
                  <a:lnTo>
                    <a:pt x="2372106" y="457200"/>
                  </a:lnTo>
                  <a:lnTo>
                    <a:pt x="2364994" y="449199"/>
                  </a:lnTo>
                  <a:lnTo>
                    <a:pt x="2366645" y="440055"/>
                  </a:lnTo>
                  <a:lnTo>
                    <a:pt x="2375281" y="441579"/>
                  </a:lnTo>
                  <a:lnTo>
                    <a:pt x="2388616" y="437007"/>
                  </a:lnTo>
                  <a:lnTo>
                    <a:pt x="2385568" y="430403"/>
                  </a:lnTo>
                  <a:lnTo>
                    <a:pt x="2382647" y="422656"/>
                  </a:lnTo>
                  <a:lnTo>
                    <a:pt x="2387854" y="422148"/>
                  </a:lnTo>
                  <a:lnTo>
                    <a:pt x="2389505" y="411099"/>
                  </a:lnTo>
                  <a:lnTo>
                    <a:pt x="2379726" y="399796"/>
                  </a:lnTo>
                  <a:lnTo>
                    <a:pt x="2383790" y="396240"/>
                  </a:lnTo>
                  <a:lnTo>
                    <a:pt x="2392426" y="395351"/>
                  </a:lnTo>
                  <a:lnTo>
                    <a:pt x="2394331" y="386588"/>
                  </a:lnTo>
                  <a:lnTo>
                    <a:pt x="2392934" y="375920"/>
                  </a:lnTo>
                  <a:lnTo>
                    <a:pt x="2394077" y="362712"/>
                  </a:lnTo>
                  <a:lnTo>
                    <a:pt x="2403094" y="354076"/>
                  </a:lnTo>
                  <a:lnTo>
                    <a:pt x="2411603" y="345821"/>
                  </a:lnTo>
                  <a:lnTo>
                    <a:pt x="2420620" y="352298"/>
                  </a:lnTo>
                  <a:lnTo>
                    <a:pt x="2428367" y="351282"/>
                  </a:lnTo>
                  <a:lnTo>
                    <a:pt x="2435098" y="355219"/>
                  </a:lnTo>
                  <a:lnTo>
                    <a:pt x="2443226" y="359664"/>
                  </a:lnTo>
                  <a:lnTo>
                    <a:pt x="2441575" y="369697"/>
                  </a:lnTo>
                  <a:lnTo>
                    <a:pt x="2448560" y="372364"/>
                  </a:lnTo>
                  <a:lnTo>
                    <a:pt x="2453259" y="377317"/>
                  </a:lnTo>
                  <a:lnTo>
                    <a:pt x="2457196" y="376809"/>
                  </a:lnTo>
                  <a:lnTo>
                    <a:pt x="2453132" y="366522"/>
                  </a:lnTo>
                  <a:lnTo>
                    <a:pt x="2446655" y="351917"/>
                  </a:lnTo>
                  <a:lnTo>
                    <a:pt x="2447036" y="345948"/>
                  </a:lnTo>
                  <a:lnTo>
                    <a:pt x="2446528" y="342519"/>
                  </a:lnTo>
                  <a:cubicBezTo>
                    <a:pt x="2441321" y="336423"/>
                    <a:pt x="2438273" y="328168"/>
                    <a:pt x="2426081" y="322326"/>
                  </a:cubicBezTo>
                  <a:lnTo>
                    <a:pt x="2419985" y="311531"/>
                  </a:lnTo>
                  <a:lnTo>
                    <a:pt x="2412873" y="305308"/>
                  </a:lnTo>
                  <a:lnTo>
                    <a:pt x="2414270" y="299847"/>
                  </a:lnTo>
                  <a:lnTo>
                    <a:pt x="2417826" y="296418"/>
                  </a:lnTo>
                  <a:lnTo>
                    <a:pt x="2419985" y="284861"/>
                  </a:lnTo>
                  <a:lnTo>
                    <a:pt x="2427224" y="279908"/>
                  </a:lnTo>
                  <a:lnTo>
                    <a:pt x="2425065" y="277241"/>
                  </a:lnTo>
                  <a:lnTo>
                    <a:pt x="2420366" y="277749"/>
                  </a:lnTo>
                  <a:lnTo>
                    <a:pt x="2412746" y="277749"/>
                  </a:lnTo>
                  <a:lnTo>
                    <a:pt x="2413889" y="269621"/>
                  </a:lnTo>
                  <a:lnTo>
                    <a:pt x="2411984" y="265557"/>
                  </a:lnTo>
                  <a:lnTo>
                    <a:pt x="2407412" y="263525"/>
                  </a:lnTo>
                  <a:lnTo>
                    <a:pt x="2405507" y="273812"/>
                  </a:lnTo>
                  <a:lnTo>
                    <a:pt x="2395347" y="276352"/>
                  </a:lnTo>
                  <a:lnTo>
                    <a:pt x="2394966" y="284607"/>
                  </a:lnTo>
                  <a:lnTo>
                    <a:pt x="2392045" y="286258"/>
                  </a:lnTo>
                  <a:lnTo>
                    <a:pt x="2388870" y="284861"/>
                  </a:lnTo>
                  <a:lnTo>
                    <a:pt x="2385695" y="278638"/>
                  </a:lnTo>
                  <a:lnTo>
                    <a:pt x="2376043" y="274955"/>
                  </a:lnTo>
                  <a:lnTo>
                    <a:pt x="2376932" y="269240"/>
                  </a:lnTo>
                  <a:lnTo>
                    <a:pt x="2385949" y="268224"/>
                  </a:lnTo>
                  <a:lnTo>
                    <a:pt x="2395728" y="270891"/>
                  </a:lnTo>
                  <a:lnTo>
                    <a:pt x="2395220" y="267970"/>
                  </a:lnTo>
                  <a:cubicBezTo>
                    <a:pt x="2388743" y="264922"/>
                    <a:pt x="2386965" y="258191"/>
                    <a:pt x="2381123" y="248158"/>
                  </a:cubicBezTo>
                  <a:lnTo>
                    <a:pt x="2374519" y="234823"/>
                  </a:lnTo>
                  <a:lnTo>
                    <a:pt x="2367534" y="231775"/>
                  </a:lnTo>
                  <a:lnTo>
                    <a:pt x="2361946" y="229870"/>
                  </a:lnTo>
                  <a:lnTo>
                    <a:pt x="2360803" y="223774"/>
                  </a:lnTo>
                  <a:lnTo>
                    <a:pt x="2357247" y="220599"/>
                  </a:lnTo>
                  <a:lnTo>
                    <a:pt x="2350770" y="221107"/>
                  </a:lnTo>
                  <a:lnTo>
                    <a:pt x="2351151" y="225806"/>
                  </a:lnTo>
                  <a:lnTo>
                    <a:pt x="2347087" y="227203"/>
                  </a:lnTo>
                  <a:lnTo>
                    <a:pt x="2342896" y="232156"/>
                  </a:lnTo>
                  <a:lnTo>
                    <a:pt x="2340229" y="227711"/>
                  </a:lnTo>
                  <a:lnTo>
                    <a:pt x="2336673" y="225171"/>
                  </a:lnTo>
                  <a:cubicBezTo>
                    <a:pt x="2329561" y="222758"/>
                    <a:pt x="2322830" y="218948"/>
                    <a:pt x="2307590" y="218694"/>
                  </a:cubicBezTo>
                  <a:lnTo>
                    <a:pt x="2292477" y="207518"/>
                  </a:lnTo>
                  <a:lnTo>
                    <a:pt x="2297049" y="198501"/>
                  </a:lnTo>
                  <a:lnTo>
                    <a:pt x="2305050" y="200406"/>
                  </a:lnTo>
                  <a:lnTo>
                    <a:pt x="2313178" y="200533"/>
                  </a:lnTo>
                  <a:lnTo>
                    <a:pt x="2316099" y="199517"/>
                  </a:lnTo>
                  <a:lnTo>
                    <a:pt x="2313432" y="194945"/>
                  </a:lnTo>
                  <a:lnTo>
                    <a:pt x="2308860" y="186944"/>
                  </a:lnTo>
                  <a:lnTo>
                    <a:pt x="2297684" y="186309"/>
                  </a:lnTo>
                  <a:lnTo>
                    <a:pt x="2289683" y="176276"/>
                  </a:lnTo>
                  <a:lnTo>
                    <a:pt x="2283460" y="171069"/>
                  </a:lnTo>
                  <a:lnTo>
                    <a:pt x="2282063" y="169037"/>
                  </a:lnTo>
                  <a:lnTo>
                    <a:pt x="2289302" y="167005"/>
                  </a:lnTo>
                  <a:lnTo>
                    <a:pt x="2289302" y="159512"/>
                  </a:lnTo>
                  <a:lnTo>
                    <a:pt x="2287143" y="156083"/>
                  </a:lnTo>
                  <a:lnTo>
                    <a:pt x="2291207" y="154686"/>
                  </a:lnTo>
                  <a:lnTo>
                    <a:pt x="2299716" y="154686"/>
                  </a:lnTo>
                  <a:lnTo>
                    <a:pt x="2297811" y="160274"/>
                  </a:lnTo>
                  <a:lnTo>
                    <a:pt x="2303018" y="164846"/>
                  </a:lnTo>
                  <a:lnTo>
                    <a:pt x="2304923" y="159131"/>
                  </a:lnTo>
                  <a:lnTo>
                    <a:pt x="2312670" y="160274"/>
                  </a:lnTo>
                  <a:lnTo>
                    <a:pt x="2322449" y="163957"/>
                  </a:lnTo>
                  <a:lnTo>
                    <a:pt x="2324481" y="161544"/>
                  </a:lnTo>
                  <a:lnTo>
                    <a:pt x="2321560" y="155956"/>
                  </a:lnTo>
                  <a:lnTo>
                    <a:pt x="2317369" y="148463"/>
                  </a:lnTo>
                  <a:lnTo>
                    <a:pt x="2314702" y="144399"/>
                  </a:lnTo>
                  <a:lnTo>
                    <a:pt x="2320417" y="139827"/>
                  </a:lnTo>
                  <a:lnTo>
                    <a:pt x="2320417" y="134620"/>
                  </a:lnTo>
                  <a:lnTo>
                    <a:pt x="2314194" y="133604"/>
                  </a:lnTo>
                  <a:lnTo>
                    <a:pt x="2306701" y="133985"/>
                  </a:lnTo>
                  <a:lnTo>
                    <a:pt x="2306320" y="148590"/>
                  </a:lnTo>
                  <a:lnTo>
                    <a:pt x="2290064" y="150622"/>
                  </a:lnTo>
                  <a:lnTo>
                    <a:pt x="2283841" y="141986"/>
                  </a:lnTo>
                  <a:lnTo>
                    <a:pt x="2276729" y="129413"/>
                  </a:lnTo>
                  <a:lnTo>
                    <a:pt x="2268601" y="125730"/>
                  </a:lnTo>
                  <a:lnTo>
                    <a:pt x="2258441" y="118745"/>
                  </a:lnTo>
                  <a:lnTo>
                    <a:pt x="2254377" y="124714"/>
                  </a:lnTo>
                  <a:lnTo>
                    <a:pt x="2258314" y="138430"/>
                  </a:lnTo>
                  <a:lnTo>
                    <a:pt x="2269617" y="139827"/>
                  </a:lnTo>
                  <a:lnTo>
                    <a:pt x="2275205" y="143891"/>
                  </a:lnTo>
                  <a:lnTo>
                    <a:pt x="2269617" y="147955"/>
                  </a:lnTo>
                  <a:lnTo>
                    <a:pt x="2262124" y="145415"/>
                  </a:lnTo>
                  <a:lnTo>
                    <a:pt x="2255901" y="143256"/>
                  </a:lnTo>
                  <a:lnTo>
                    <a:pt x="2247900" y="142748"/>
                  </a:lnTo>
                  <a:lnTo>
                    <a:pt x="2241677" y="145288"/>
                  </a:lnTo>
                  <a:lnTo>
                    <a:pt x="2235073" y="150368"/>
                  </a:lnTo>
                  <a:lnTo>
                    <a:pt x="2228596" y="140208"/>
                  </a:lnTo>
                  <a:lnTo>
                    <a:pt x="2238248" y="137160"/>
                  </a:lnTo>
                  <a:lnTo>
                    <a:pt x="2233803" y="125603"/>
                  </a:lnTo>
                  <a:lnTo>
                    <a:pt x="2223516" y="127762"/>
                  </a:lnTo>
                  <a:lnTo>
                    <a:pt x="2217420" y="135890"/>
                  </a:lnTo>
                  <a:lnTo>
                    <a:pt x="2213229" y="125730"/>
                  </a:lnTo>
                  <a:lnTo>
                    <a:pt x="2204085" y="126619"/>
                  </a:lnTo>
                  <a:lnTo>
                    <a:pt x="2199005" y="120904"/>
                  </a:lnTo>
                  <a:lnTo>
                    <a:pt x="2196338" y="113665"/>
                  </a:lnTo>
                  <a:lnTo>
                    <a:pt x="2197989" y="110617"/>
                  </a:lnTo>
                  <a:lnTo>
                    <a:pt x="2205736" y="112141"/>
                  </a:lnTo>
                  <a:lnTo>
                    <a:pt x="2219579" y="117729"/>
                  </a:lnTo>
                  <a:lnTo>
                    <a:pt x="2221484" y="111252"/>
                  </a:lnTo>
                  <a:lnTo>
                    <a:pt x="2216531" y="104902"/>
                  </a:lnTo>
                  <a:lnTo>
                    <a:pt x="2205228" y="103632"/>
                  </a:lnTo>
                  <a:cubicBezTo>
                    <a:pt x="2201672" y="103632"/>
                    <a:pt x="2197354" y="103886"/>
                    <a:pt x="2191639" y="104394"/>
                  </a:cubicBezTo>
                  <a:lnTo>
                    <a:pt x="2179447" y="85090"/>
                  </a:lnTo>
                  <a:lnTo>
                    <a:pt x="2183384" y="77851"/>
                  </a:lnTo>
                  <a:lnTo>
                    <a:pt x="2174875" y="72771"/>
                  </a:lnTo>
                  <a:cubicBezTo>
                    <a:pt x="2171954" y="71120"/>
                    <a:pt x="2168144" y="70612"/>
                    <a:pt x="2165604" y="68580"/>
                  </a:cubicBezTo>
                  <a:lnTo>
                    <a:pt x="2142236" y="40640"/>
                  </a:lnTo>
                  <a:cubicBezTo>
                    <a:pt x="2145411" y="32639"/>
                    <a:pt x="2138299" y="30861"/>
                    <a:pt x="2126107" y="29845"/>
                  </a:cubicBezTo>
                  <a:lnTo>
                    <a:pt x="2112264" y="18669"/>
                  </a:lnTo>
                  <a:lnTo>
                    <a:pt x="2106549" y="27813"/>
                  </a:lnTo>
                  <a:lnTo>
                    <a:pt x="2106676" y="35814"/>
                  </a:lnTo>
                  <a:lnTo>
                    <a:pt x="2109724" y="37338"/>
                  </a:lnTo>
                  <a:lnTo>
                    <a:pt x="2113280" y="35306"/>
                  </a:lnTo>
                  <a:lnTo>
                    <a:pt x="2116836" y="31750"/>
                  </a:lnTo>
                  <a:lnTo>
                    <a:pt x="2120519" y="35814"/>
                  </a:lnTo>
                  <a:lnTo>
                    <a:pt x="2134108" y="37338"/>
                  </a:lnTo>
                  <a:lnTo>
                    <a:pt x="2143379" y="51562"/>
                  </a:lnTo>
                  <a:lnTo>
                    <a:pt x="2140331" y="57150"/>
                  </a:lnTo>
                  <a:lnTo>
                    <a:pt x="2148840" y="63119"/>
                  </a:lnTo>
                  <a:lnTo>
                    <a:pt x="2153539" y="69850"/>
                  </a:lnTo>
                  <a:lnTo>
                    <a:pt x="2153158" y="73025"/>
                  </a:lnTo>
                  <a:lnTo>
                    <a:pt x="2147570" y="72517"/>
                  </a:lnTo>
                  <a:lnTo>
                    <a:pt x="2137918" y="66802"/>
                  </a:lnTo>
                  <a:lnTo>
                    <a:pt x="2128647" y="60071"/>
                  </a:lnTo>
                  <a:lnTo>
                    <a:pt x="2123059" y="66294"/>
                  </a:lnTo>
                  <a:lnTo>
                    <a:pt x="2115566" y="77978"/>
                  </a:lnTo>
                  <a:lnTo>
                    <a:pt x="2109089" y="83693"/>
                  </a:lnTo>
                  <a:lnTo>
                    <a:pt x="2106041" y="81661"/>
                  </a:lnTo>
                  <a:lnTo>
                    <a:pt x="2103501" y="70993"/>
                  </a:lnTo>
                  <a:lnTo>
                    <a:pt x="2090420" y="59944"/>
                  </a:lnTo>
                  <a:lnTo>
                    <a:pt x="2091944" y="51816"/>
                  </a:lnTo>
                  <a:lnTo>
                    <a:pt x="2081657" y="47117"/>
                  </a:lnTo>
                  <a:lnTo>
                    <a:pt x="2074672" y="40894"/>
                  </a:lnTo>
                  <a:lnTo>
                    <a:pt x="2069719" y="46609"/>
                  </a:lnTo>
                  <a:lnTo>
                    <a:pt x="2065655" y="44958"/>
                  </a:lnTo>
                  <a:lnTo>
                    <a:pt x="2062607" y="42545"/>
                  </a:lnTo>
                  <a:lnTo>
                    <a:pt x="2056638" y="42418"/>
                  </a:lnTo>
                  <a:lnTo>
                    <a:pt x="2063242" y="51435"/>
                  </a:lnTo>
                  <a:lnTo>
                    <a:pt x="2072259" y="65532"/>
                  </a:lnTo>
                  <a:lnTo>
                    <a:pt x="2077974" y="60071"/>
                  </a:lnTo>
                  <a:lnTo>
                    <a:pt x="2087753" y="68072"/>
                  </a:lnTo>
                  <a:lnTo>
                    <a:pt x="2090420" y="83312"/>
                  </a:lnTo>
                  <a:lnTo>
                    <a:pt x="2089023" y="85725"/>
                  </a:lnTo>
                  <a:lnTo>
                    <a:pt x="2085848" y="80264"/>
                  </a:lnTo>
                  <a:lnTo>
                    <a:pt x="2081911" y="72009"/>
                  </a:lnTo>
                  <a:lnTo>
                    <a:pt x="2079244" y="70612"/>
                  </a:lnTo>
                  <a:lnTo>
                    <a:pt x="2077847" y="71120"/>
                  </a:lnTo>
                  <a:lnTo>
                    <a:pt x="2080260" y="79883"/>
                  </a:lnTo>
                  <a:lnTo>
                    <a:pt x="2085975" y="96012"/>
                  </a:lnTo>
                  <a:lnTo>
                    <a:pt x="2081784" y="100076"/>
                  </a:lnTo>
                  <a:lnTo>
                    <a:pt x="2076196" y="92583"/>
                  </a:lnTo>
                  <a:lnTo>
                    <a:pt x="2062607" y="89662"/>
                  </a:lnTo>
                  <a:lnTo>
                    <a:pt x="2057146" y="96139"/>
                  </a:lnTo>
                  <a:lnTo>
                    <a:pt x="2046478" y="92202"/>
                  </a:lnTo>
                  <a:lnTo>
                    <a:pt x="2044065" y="103505"/>
                  </a:lnTo>
                  <a:lnTo>
                    <a:pt x="2054606" y="108585"/>
                  </a:lnTo>
                  <a:lnTo>
                    <a:pt x="2052447" y="115570"/>
                  </a:lnTo>
                  <a:lnTo>
                    <a:pt x="2048891" y="124587"/>
                  </a:lnTo>
                  <a:lnTo>
                    <a:pt x="2039620" y="122047"/>
                  </a:lnTo>
                  <a:lnTo>
                    <a:pt x="2025904" y="123190"/>
                  </a:lnTo>
                  <a:lnTo>
                    <a:pt x="2013331" y="120269"/>
                  </a:lnTo>
                  <a:lnTo>
                    <a:pt x="2003679" y="123190"/>
                  </a:lnTo>
                  <a:lnTo>
                    <a:pt x="1993138" y="121031"/>
                  </a:lnTo>
                  <a:lnTo>
                    <a:pt x="1987169" y="124079"/>
                  </a:lnTo>
                  <a:lnTo>
                    <a:pt x="1985645" y="130810"/>
                  </a:lnTo>
                  <a:lnTo>
                    <a:pt x="1992630" y="128270"/>
                  </a:lnTo>
                  <a:lnTo>
                    <a:pt x="2002917" y="132207"/>
                  </a:lnTo>
                  <a:lnTo>
                    <a:pt x="2019300" y="131191"/>
                  </a:lnTo>
                  <a:lnTo>
                    <a:pt x="2025777" y="137668"/>
                  </a:lnTo>
                  <a:lnTo>
                    <a:pt x="2015617" y="142113"/>
                  </a:lnTo>
                  <a:lnTo>
                    <a:pt x="2011553" y="146812"/>
                  </a:lnTo>
                  <a:lnTo>
                    <a:pt x="2006600" y="145669"/>
                  </a:lnTo>
                  <a:lnTo>
                    <a:pt x="2003552" y="144018"/>
                  </a:lnTo>
                  <a:cubicBezTo>
                    <a:pt x="1999361" y="140970"/>
                    <a:pt x="1995170" y="139573"/>
                    <a:pt x="1985772" y="139573"/>
                  </a:cubicBezTo>
                  <a:lnTo>
                    <a:pt x="1974596" y="143383"/>
                  </a:lnTo>
                  <a:lnTo>
                    <a:pt x="1967865" y="146431"/>
                  </a:lnTo>
                  <a:lnTo>
                    <a:pt x="1960626" y="142875"/>
                  </a:lnTo>
                  <a:lnTo>
                    <a:pt x="1950974" y="143002"/>
                  </a:lnTo>
                  <a:lnTo>
                    <a:pt x="1950593" y="141605"/>
                  </a:lnTo>
                  <a:lnTo>
                    <a:pt x="1952625" y="140589"/>
                  </a:lnTo>
                  <a:lnTo>
                    <a:pt x="1956054" y="139700"/>
                  </a:lnTo>
                  <a:lnTo>
                    <a:pt x="1957197" y="138049"/>
                  </a:lnTo>
                  <a:lnTo>
                    <a:pt x="1950593" y="136906"/>
                  </a:lnTo>
                  <a:lnTo>
                    <a:pt x="1934337" y="134493"/>
                  </a:lnTo>
                  <a:lnTo>
                    <a:pt x="1921637" y="136017"/>
                  </a:lnTo>
                  <a:lnTo>
                    <a:pt x="1918081" y="136017"/>
                  </a:lnTo>
                  <a:cubicBezTo>
                    <a:pt x="1910334" y="136017"/>
                    <a:pt x="1902460" y="135763"/>
                    <a:pt x="1893062" y="135636"/>
                  </a:cubicBezTo>
                  <a:lnTo>
                    <a:pt x="1888998" y="140081"/>
                  </a:lnTo>
                  <a:lnTo>
                    <a:pt x="1882521" y="138430"/>
                  </a:lnTo>
                  <a:lnTo>
                    <a:pt x="1871345" y="140589"/>
                  </a:lnTo>
                  <a:lnTo>
                    <a:pt x="1862074" y="139446"/>
                  </a:lnTo>
                  <a:lnTo>
                    <a:pt x="1858010" y="140462"/>
                  </a:lnTo>
                  <a:cubicBezTo>
                    <a:pt x="1855978" y="140462"/>
                    <a:pt x="1854073" y="139319"/>
                    <a:pt x="1852549" y="135001"/>
                  </a:cubicBezTo>
                  <a:lnTo>
                    <a:pt x="1829816" y="133350"/>
                  </a:lnTo>
                  <a:lnTo>
                    <a:pt x="1820799" y="135890"/>
                  </a:lnTo>
                  <a:lnTo>
                    <a:pt x="1814830" y="139954"/>
                  </a:lnTo>
                  <a:lnTo>
                    <a:pt x="1811909" y="134747"/>
                  </a:lnTo>
                  <a:lnTo>
                    <a:pt x="1806829" y="135890"/>
                  </a:lnTo>
                  <a:lnTo>
                    <a:pt x="1796669" y="131826"/>
                  </a:lnTo>
                  <a:lnTo>
                    <a:pt x="1776730" y="131953"/>
                  </a:lnTo>
                  <a:lnTo>
                    <a:pt x="1772539" y="139700"/>
                  </a:lnTo>
                  <a:lnTo>
                    <a:pt x="1762379" y="137668"/>
                  </a:lnTo>
                  <a:lnTo>
                    <a:pt x="1758315" y="129032"/>
                  </a:lnTo>
                  <a:lnTo>
                    <a:pt x="1750060" y="131699"/>
                  </a:lnTo>
                  <a:lnTo>
                    <a:pt x="1749171" y="125730"/>
                  </a:lnTo>
                  <a:lnTo>
                    <a:pt x="1754251" y="122682"/>
                  </a:lnTo>
                  <a:lnTo>
                    <a:pt x="1759331" y="125222"/>
                  </a:lnTo>
                  <a:lnTo>
                    <a:pt x="1761744" y="124079"/>
                  </a:lnTo>
                  <a:lnTo>
                    <a:pt x="1759712" y="119380"/>
                  </a:lnTo>
                  <a:lnTo>
                    <a:pt x="1749933" y="114300"/>
                  </a:lnTo>
                  <a:lnTo>
                    <a:pt x="1740154" y="110363"/>
                  </a:lnTo>
                  <a:lnTo>
                    <a:pt x="1741805" y="106172"/>
                  </a:lnTo>
                  <a:lnTo>
                    <a:pt x="1742313" y="104140"/>
                  </a:lnTo>
                  <a:cubicBezTo>
                    <a:pt x="1738630" y="94361"/>
                    <a:pt x="1737360" y="83947"/>
                    <a:pt x="1734058" y="70104"/>
                  </a:cubicBezTo>
                  <a:lnTo>
                    <a:pt x="1726438" y="61849"/>
                  </a:lnTo>
                  <a:lnTo>
                    <a:pt x="1718691" y="64262"/>
                  </a:lnTo>
                  <a:lnTo>
                    <a:pt x="1711579" y="70358"/>
                  </a:lnTo>
                  <a:lnTo>
                    <a:pt x="1718310" y="78867"/>
                  </a:lnTo>
                  <a:lnTo>
                    <a:pt x="1718183" y="88392"/>
                  </a:lnTo>
                  <a:lnTo>
                    <a:pt x="1706880" y="89408"/>
                  </a:lnTo>
                  <a:lnTo>
                    <a:pt x="1691132" y="91059"/>
                  </a:lnTo>
                  <a:lnTo>
                    <a:pt x="1691513" y="99060"/>
                  </a:lnTo>
                  <a:lnTo>
                    <a:pt x="1696085" y="105283"/>
                  </a:lnTo>
                  <a:lnTo>
                    <a:pt x="1687068" y="113538"/>
                  </a:lnTo>
                  <a:lnTo>
                    <a:pt x="1682369" y="119253"/>
                  </a:lnTo>
                  <a:lnTo>
                    <a:pt x="1677670" y="117602"/>
                  </a:lnTo>
                  <a:lnTo>
                    <a:pt x="1671574" y="113792"/>
                  </a:lnTo>
                  <a:lnTo>
                    <a:pt x="1666494" y="112268"/>
                  </a:lnTo>
                  <a:cubicBezTo>
                    <a:pt x="1663573" y="112268"/>
                    <a:pt x="1659636" y="113411"/>
                    <a:pt x="1653413" y="116586"/>
                  </a:cubicBezTo>
                  <a:lnTo>
                    <a:pt x="1635633" y="109601"/>
                  </a:lnTo>
                  <a:lnTo>
                    <a:pt x="1634744" y="102489"/>
                  </a:lnTo>
                  <a:lnTo>
                    <a:pt x="1628775" y="96901"/>
                  </a:lnTo>
                  <a:lnTo>
                    <a:pt x="1631315" y="81661"/>
                  </a:lnTo>
                  <a:lnTo>
                    <a:pt x="1622806" y="75057"/>
                  </a:lnTo>
                  <a:lnTo>
                    <a:pt x="1618869" y="78105"/>
                  </a:lnTo>
                  <a:lnTo>
                    <a:pt x="1625092" y="90297"/>
                  </a:lnTo>
                  <a:lnTo>
                    <a:pt x="1623441" y="104394"/>
                  </a:lnTo>
                  <a:lnTo>
                    <a:pt x="1625854" y="110109"/>
                  </a:lnTo>
                  <a:lnTo>
                    <a:pt x="1620139" y="115062"/>
                  </a:lnTo>
                  <a:lnTo>
                    <a:pt x="1617218" y="105283"/>
                  </a:lnTo>
                  <a:lnTo>
                    <a:pt x="1609217" y="101219"/>
                  </a:lnTo>
                  <a:lnTo>
                    <a:pt x="1600581" y="97536"/>
                  </a:lnTo>
                  <a:lnTo>
                    <a:pt x="1596644" y="105791"/>
                  </a:lnTo>
                  <a:lnTo>
                    <a:pt x="1588643" y="122047"/>
                  </a:lnTo>
                  <a:lnTo>
                    <a:pt x="1572768" y="120904"/>
                  </a:lnTo>
                  <a:lnTo>
                    <a:pt x="1566164" y="115697"/>
                  </a:lnTo>
                  <a:lnTo>
                    <a:pt x="1559433" y="114681"/>
                  </a:lnTo>
                  <a:cubicBezTo>
                    <a:pt x="1531366" y="114173"/>
                    <a:pt x="1503426" y="113538"/>
                    <a:pt x="1471422" y="113157"/>
                  </a:cubicBezTo>
                  <a:lnTo>
                    <a:pt x="1463421" y="114681"/>
                  </a:lnTo>
                  <a:cubicBezTo>
                    <a:pt x="1449705" y="110617"/>
                    <a:pt x="1435608" y="112268"/>
                    <a:pt x="1418336" y="111506"/>
                  </a:cubicBezTo>
                  <a:lnTo>
                    <a:pt x="1407541" y="113665"/>
                  </a:lnTo>
                  <a:lnTo>
                    <a:pt x="1401572" y="107442"/>
                  </a:lnTo>
                  <a:lnTo>
                    <a:pt x="1391539" y="108458"/>
                  </a:lnTo>
                  <a:lnTo>
                    <a:pt x="1380998" y="104394"/>
                  </a:lnTo>
                  <a:cubicBezTo>
                    <a:pt x="1375410" y="104394"/>
                    <a:pt x="1372362" y="101092"/>
                    <a:pt x="1366393" y="89662"/>
                  </a:cubicBezTo>
                  <a:lnTo>
                    <a:pt x="1355852" y="76581"/>
                  </a:lnTo>
                  <a:lnTo>
                    <a:pt x="1353693" y="78486"/>
                  </a:lnTo>
                  <a:lnTo>
                    <a:pt x="1353693" y="81407"/>
                  </a:lnTo>
                  <a:lnTo>
                    <a:pt x="1355344" y="83566"/>
                  </a:lnTo>
                  <a:lnTo>
                    <a:pt x="1353312" y="85471"/>
                  </a:lnTo>
                  <a:lnTo>
                    <a:pt x="1349375" y="83566"/>
                  </a:lnTo>
                  <a:lnTo>
                    <a:pt x="1340866" y="78105"/>
                  </a:lnTo>
                  <a:lnTo>
                    <a:pt x="1331087" y="72390"/>
                  </a:lnTo>
                  <a:lnTo>
                    <a:pt x="1314831" y="67945"/>
                  </a:lnTo>
                  <a:lnTo>
                    <a:pt x="1302131" y="77597"/>
                  </a:lnTo>
                  <a:lnTo>
                    <a:pt x="1302639" y="79629"/>
                  </a:lnTo>
                  <a:lnTo>
                    <a:pt x="1304671" y="81026"/>
                  </a:lnTo>
                  <a:lnTo>
                    <a:pt x="1310894" y="77343"/>
                  </a:lnTo>
                  <a:lnTo>
                    <a:pt x="1319022" y="83947"/>
                  </a:lnTo>
                  <a:lnTo>
                    <a:pt x="1321689" y="81280"/>
                  </a:lnTo>
                  <a:lnTo>
                    <a:pt x="1324610" y="80645"/>
                  </a:lnTo>
                  <a:lnTo>
                    <a:pt x="1328039" y="84328"/>
                  </a:lnTo>
                  <a:lnTo>
                    <a:pt x="1323086" y="89535"/>
                  </a:lnTo>
                  <a:lnTo>
                    <a:pt x="1314577" y="92964"/>
                  </a:lnTo>
                  <a:lnTo>
                    <a:pt x="1313561" y="94615"/>
                  </a:lnTo>
                  <a:lnTo>
                    <a:pt x="1317752" y="98679"/>
                  </a:lnTo>
                  <a:lnTo>
                    <a:pt x="1323467" y="103759"/>
                  </a:lnTo>
                  <a:lnTo>
                    <a:pt x="1318260" y="106426"/>
                  </a:lnTo>
                  <a:lnTo>
                    <a:pt x="1307719" y="109093"/>
                  </a:lnTo>
                  <a:lnTo>
                    <a:pt x="1303020" y="102489"/>
                  </a:lnTo>
                  <a:lnTo>
                    <a:pt x="1300480" y="101346"/>
                  </a:lnTo>
                  <a:lnTo>
                    <a:pt x="1294384" y="109347"/>
                  </a:lnTo>
                  <a:lnTo>
                    <a:pt x="1281811" y="101092"/>
                  </a:lnTo>
                  <a:lnTo>
                    <a:pt x="1275080" y="86995"/>
                  </a:lnTo>
                  <a:lnTo>
                    <a:pt x="1280541" y="84455"/>
                  </a:lnTo>
                  <a:lnTo>
                    <a:pt x="1283462" y="83820"/>
                  </a:lnTo>
                  <a:lnTo>
                    <a:pt x="1280414" y="80899"/>
                  </a:lnTo>
                  <a:lnTo>
                    <a:pt x="1266698" y="78486"/>
                  </a:lnTo>
                  <a:lnTo>
                    <a:pt x="1267079" y="91567"/>
                  </a:lnTo>
                  <a:lnTo>
                    <a:pt x="1271143" y="97155"/>
                  </a:lnTo>
                  <a:lnTo>
                    <a:pt x="1266952" y="100330"/>
                  </a:lnTo>
                  <a:lnTo>
                    <a:pt x="1265047" y="98298"/>
                  </a:lnTo>
                  <a:lnTo>
                    <a:pt x="1261364" y="91059"/>
                  </a:lnTo>
                  <a:lnTo>
                    <a:pt x="1248791" y="86614"/>
                  </a:lnTo>
                  <a:cubicBezTo>
                    <a:pt x="1247267" y="86614"/>
                    <a:pt x="1244854" y="85344"/>
                    <a:pt x="1237615" y="77089"/>
                  </a:cubicBezTo>
                  <a:lnTo>
                    <a:pt x="1217930" y="73660"/>
                  </a:lnTo>
                  <a:lnTo>
                    <a:pt x="1217041" y="78232"/>
                  </a:lnTo>
                  <a:lnTo>
                    <a:pt x="1218184" y="85344"/>
                  </a:lnTo>
                  <a:lnTo>
                    <a:pt x="1209421" y="87249"/>
                  </a:lnTo>
                  <a:lnTo>
                    <a:pt x="1196848" y="88773"/>
                  </a:lnTo>
                  <a:lnTo>
                    <a:pt x="1196213" y="81280"/>
                  </a:lnTo>
                  <a:lnTo>
                    <a:pt x="1192149" y="76581"/>
                  </a:lnTo>
                  <a:lnTo>
                    <a:pt x="1187196" y="78740"/>
                  </a:lnTo>
                  <a:lnTo>
                    <a:pt x="1189355" y="82931"/>
                  </a:lnTo>
                  <a:lnTo>
                    <a:pt x="1190244" y="84836"/>
                  </a:lnTo>
                  <a:cubicBezTo>
                    <a:pt x="1185291" y="86233"/>
                    <a:pt x="1180465" y="88773"/>
                    <a:pt x="1165352" y="89027"/>
                  </a:cubicBezTo>
                  <a:lnTo>
                    <a:pt x="1145921" y="91186"/>
                  </a:lnTo>
                  <a:cubicBezTo>
                    <a:pt x="1138428" y="91313"/>
                    <a:pt x="1130935" y="91440"/>
                    <a:pt x="1120394" y="91440"/>
                  </a:cubicBezTo>
                  <a:lnTo>
                    <a:pt x="1114425" y="91440"/>
                  </a:lnTo>
                  <a:cubicBezTo>
                    <a:pt x="1098677" y="91440"/>
                    <a:pt x="1082929" y="91567"/>
                    <a:pt x="1067181" y="93091"/>
                  </a:cubicBezTo>
                  <a:lnTo>
                    <a:pt x="1015492" y="96520"/>
                  </a:lnTo>
                  <a:lnTo>
                    <a:pt x="1009396" y="98679"/>
                  </a:lnTo>
                  <a:lnTo>
                    <a:pt x="998855" y="99187"/>
                  </a:lnTo>
                  <a:cubicBezTo>
                    <a:pt x="994791" y="99187"/>
                    <a:pt x="989584" y="98933"/>
                    <a:pt x="982853" y="98679"/>
                  </a:cubicBezTo>
                  <a:lnTo>
                    <a:pt x="961644" y="106426"/>
                  </a:lnTo>
                  <a:lnTo>
                    <a:pt x="961898" y="108077"/>
                  </a:lnTo>
                  <a:lnTo>
                    <a:pt x="970661" y="108204"/>
                  </a:lnTo>
                  <a:lnTo>
                    <a:pt x="991362" y="106680"/>
                  </a:lnTo>
                  <a:cubicBezTo>
                    <a:pt x="996569" y="106680"/>
                    <a:pt x="1001903" y="106680"/>
                    <a:pt x="1011682" y="107061"/>
                  </a:cubicBezTo>
                  <a:lnTo>
                    <a:pt x="1026668" y="112268"/>
                  </a:lnTo>
                  <a:lnTo>
                    <a:pt x="1036955" y="104521"/>
                  </a:lnTo>
                  <a:lnTo>
                    <a:pt x="1045718" y="103886"/>
                  </a:lnTo>
                  <a:lnTo>
                    <a:pt x="1055624" y="102362"/>
                  </a:lnTo>
                  <a:lnTo>
                    <a:pt x="1059942" y="102108"/>
                  </a:lnTo>
                  <a:cubicBezTo>
                    <a:pt x="1062863" y="102108"/>
                    <a:pt x="1066546" y="102489"/>
                    <a:pt x="1072388" y="103124"/>
                  </a:cubicBezTo>
                  <a:lnTo>
                    <a:pt x="1088009" y="101219"/>
                  </a:lnTo>
                  <a:lnTo>
                    <a:pt x="1091438" y="100711"/>
                  </a:lnTo>
                  <a:cubicBezTo>
                    <a:pt x="1098550" y="97155"/>
                    <a:pt x="1106424" y="99187"/>
                    <a:pt x="1121283" y="97155"/>
                  </a:cubicBezTo>
                  <a:lnTo>
                    <a:pt x="1141476" y="95885"/>
                  </a:lnTo>
                  <a:lnTo>
                    <a:pt x="1151763" y="95885"/>
                  </a:lnTo>
                  <a:cubicBezTo>
                    <a:pt x="1162177" y="95885"/>
                    <a:pt x="1173226" y="96012"/>
                    <a:pt x="1186053" y="96012"/>
                  </a:cubicBezTo>
                  <a:lnTo>
                    <a:pt x="1198626" y="93980"/>
                  </a:lnTo>
                  <a:lnTo>
                    <a:pt x="1207897" y="93599"/>
                  </a:lnTo>
                  <a:cubicBezTo>
                    <a:pt x="1213993" y="93599"/>
                    <a:pt x="1220597" y="94234"/>
                    <a:pt x="1229868" y="94234"/>
                  </a:cubicBezTo>
                  <a:lnTo>
                    <a:pt x="1233424" y="94107"/>
                  </a:lnTo>
                  <a:lnTo>
                    <a:pt x="1242568" y="95504"/>
                  </a:lnTo>
                  <a:lnTo>
                    <a:pt x="1244600" y="96647"/>
                  </a:lnTo>
                  <a:lnTo>
                    <a:pt x="1246251" y="101600"/>
                  </a:lnTo>
                  <a:lnTo>
                    <a:pt x="1247648" y="108331"/>
                  </a:lnTo>
                  <a:lnTo>
                    <a:pt x="1238377" y="107823"/>
                  </a:lnTo>
                  <a:lnTo>
                    <a:pt x="1223518" y="99187"/>
                  </a:lnTo>
                  <a:lnTo>
                    <a:pt x="1218565" y="96647"/>
                  </a:lnTo>
                  <a:lnTo>
                    <a:pt x="1214501" y="97790"/>
                  </a:lnTo>
                  <a:lnTo>
                    <a:pt x="1216025" y="102362"/>
                  </a:lnTo>
                  <a:lnTo>
                    <a:pt x="1218565" y="109855"/>
                  </a:lnTo>
                  <a:lnTo>
                    <a:pt x="1215898" y="110998"/>
                  </a:lnTo>
                  <a:cubicBezTo>
                    <a:pt x="1215517" y="110998"/>
                    <a:pt x="1215263" y="110998"/>
                    <a:pt x="1214755" y="110998"/>
                  </a:cubicBezTo>
                  <a:lnTo>
                    <a:pt x="1173226" y="113411"/>
                  </a:lnTo>
                  <a:cubicBezTo>
                    <a:pt x="1166749" y="113665"/>
                    <a:pt x="1160780" y="116205"/>
                    <a:pt x="1148080" y="116205"/>
                  </a:cubicBezTo>
                  <a:lnTo>
                    <a:pt x="1143889" y="115951"/>
                  </a:lnTo>
                  <a:lnTo>
                    <a:pt x="1136904" y="121158"/>
                  </a:lnTo>
                  <a:lnTo>
                    <a:pt x="1151509" y="120523"/>
                  </a:lnTo>
                  <a:cubicBezTo>
                    <a:pt x="1154430" y="120904"/>
                    <a:pt x="1157224" y="120650"/>
                    <a:pt x="1168400" y="121031"/>
                  </a:cubicBezTo>
                  <a:lnTo>
                    <a:pt x="1186561" y="121539"/>
                  </a:lnTo>
                  <a:lnTo>
                    <a:pt x="1190244" y="122682"/>
                  </a:lnTo>
                  <a:lnTo>
                    <a:pt x="1190371" y="124714"/>
                  </a:lnTo>
                  <a:lnTo>
                    <a:pt x="1189482" y="126619"/>
                  </a:lnTo>
                  <a:cubicBezTo>
                    <a:pt x="1184021" y="129667"/>
                    <a:pt x="1177925" y="126111"/>
                    <a:pt x="1163955" y="131826"/>
                  </a:cubicBezTo>
                  <a:lnTo>
                    <a:pt x="1144651" y="129540"/>
                  </a:lnTo>
                  <a:lnTo>
                    <a:pt x="1140587" y="129413"/>
                  </a:lnTo>
                  <a:cubicBezTo>
                    <a:pt x="1136015" y="129413"/>
                    <a:pt x="1130427" y="130175"/>
                    <a:pt x="1121537" y="132715"/>
                  </a:cubicBezTo>
                  <a:lnTo>
                    <a:pt x="1101979" y="132715"/>
                  </a:lnTo>
                  <a:lnTo>
                    <a:pt x="1094613" y="132588"/>
                  </a:lnTo>
                  <a:cubicBezTo>
                    <a:pt x="1087120" y="132588"/>
                    <a:pt x="1079373" y="132969"/>
                    <a:pt x="1070737" y="135763"/>
                  </a:cubicBezTo>
                  <a:lnTo>
                    <a:pt x="1063879" y="133223"/>
                  </a:lnTo>
                  <a:lnTo>
                    <a:pt x="1059561" y="132842"/>
                  </a:lnTo>
                  <a:cubicBezTo>
                    <a:pt x="1055624" y="132842"/>
                    <a:pt x="1050925" y="134112"/>
                    <a:pt x="1043940" y="136144"/>
                  </a:cubicBezTo>
                  <a:lnTo>
                    <a:pt x="1028065" y="135763"/>
                  </a:lnTo>
                  <a:lnTo>
                    <a:pt x="1016381" y="138684"/>
                  </a:lnTo>
                  <a:lnTo>
                    <a:pt x="1004062" y="140716"/>
                  </a:lnTo>
                  <a:lnTo>
                    <a:pt x="997966" y="136017"/>
                  </a:lnTo>
                  <a:lnTo>
                    <a:pt x="987171" y="135001"/>
                  </a:lnTo>
                  <a:lnTo>
                    <a:pt x="970788" y="137160"/>
                  </a:lnTo>
                  <a:lnTo>
                    <a:pt x="963295" y="130429"/>
                  </a:lnTo>
                  <a:lnTo>
                    <a:pt x="967994" y="124714"/>
                  </a:lnTo>
                  <a:lnTo>
                    <a:pt x="971042" y="127254"/>
                  </a:lnTo>
                  <a:lnTo>
                    <a:pt x="978027" y="129286"/>
                  </a:lnTo>
                  <a:cubicBezTo>
                    <a:pt x="978408" y="129286"/>
                    <a:pt x="978916" y="129286"/>
                    <a:pt x="979297" y="129159"/>
                  </a:cubicBezTo>
                  <a:lnTo>
                    <a:pt x="1015746" y="127254"/>
                  </a:lnTo>
                  <a:lnTo>
                    <a:pt x="1013841" y="122682"/>
                  </a:lnTo>
                  <a:lnTo>
                    <a:pt x="1000633" y="117602"/>
                  </a:lnTo>
                  <a:lnTo>
                    <a:pt x="987171" y="120650"/>
                  </a:lnTo>
                  <a:lnTo>
                    <a:pt x="974217" y="119507"/>
                  </a:lnTo>
                  <a:lnTo>
                    <a:pt x="975995" y="116586"/>
                  </a:lnTo>
                  <a:lnTo>
                    <a:pt x="975487" y="114173"/>
                  </a:lnTo>
                  <a:lnTo>
                    <a:pt x="972312" y="113792"/>
                  </a:lnTo>
                  <a:lnTo>
                    <a:pt x="964946" y="112141"/>
                  </a:lnTo>
                  <a:lnTo>
                    <a:pt x="956310" y="117856"/>
                  </a:lnTo>
                  <a:lnTo>
                    <a:pt x="954532" y="116967"/>
                  </a:lnTo>
                  <a:lnTo>
                    <a:pt x="956310" y="108712"/>
                  </a:lnTo>
                  <a:lnTo>
                    <a:pt x="953643" y="93853"/>
                  </a:lnTo>
                  <a:lnTo>
                    <a:pt x="946912" y="93472"/>
                  </a:lnTo>
                  <a:lnTo>
                    <a:pt x="940562" y="91313"/>
                  </a:lnTo>
                  <a:lnTo>
                    <a:pt x="938784" y="93218"/>
                  </a:lnTo>
                  <a:lnTo>
                    <a:pt x="942848" y="96266"/>
                  </a:lnTo>
                  <a:lnTo>
                    <a:pt x="941832" y="105029"/>
                  </a:lnTo>
                  <a:lnTo>
                    <a:pt x="945388" y="110236"/>
                  </a:lnTo>
                  <a:lnTo>
                    <a:pt x="939927" y="112776"/>
                  </a:lnTo>
                  <a:lnTo>
                    <a:pt x="936117" y="103505"/>
                  </a:lnTo>
                  <a:lnTo>
                    <a:pt x="928497" y="104521"/>
                  </a:lnTo>
                  <a:lnTo>
                    <a:pt x="931545" y="110109"/>
                  </a:lnTo>
                  <a:lnTo>
                    <a:pt x="921766" y="114046"/>
                  </a:lnTo>
                  <a:lnTo>
                    <a:pt x="903605" y="115443"/>
                  </a:lnTo>
                  <a:lnTo>
                    <a:pt x="899541" y="107315"/>
                  </a:lnTo>
                  <a:lnTo>
                    <a:pt x="894461" y="110363"/>
                  </a:lnTo>
                  <a:cubicBezTo>
                    <a:pt x="892683" y="115316"/>
                    <a:pt x="889635" y="117475"/>
                    <a:pt x="879475" y="117475"/>
                  </a:cubicBezTo>
                  <a:lnTo>
                    <a:pt x="857250" y="115824"/>
                  </a:lnTo>
                  <a:lnTo>
                    <a:pt x="848233" y="119507"/>
                  </a:lnTo>
                  <a:lnTo>
                    <a:pt x="836168" y="120396"/>
                  </a:lnTo>
                  <a:cubicBezTo>
                    <a:pt x="829945" y="120396"/>
                    <a:pt x="822452" y="119634"/>
                    <a:pt x="812927" y="118872"/>
                  </a:cubicBezTo>
                  <a:lnTo>
                    <a:pt x="804926" y="132080"/>
                  </a:lnTo>
                  <a:lnTo>
                    <a:pt x="797306" y="131064"/>
                  </a:lnTo>
                  <a:lnTo>
                    <a:pt x="790702" y="136652"/>
                  </a:lnTo>
                  <a:lnTo>
                    <a:pt x="787781" y="131699"/>
                  </a:lnTo>
                  <a:lnTo>
                    <a:pt x="787400" y="124587"/>
                  </a:lnTo>
                  <a:lnTo>
                    <a:pt x="781050" y="122936"/>
                  </a:lnTo>
                  <a:lnTo>
                    <a:pt x="775208" y="117856"/>
                  </a:lnTo>
                  <a:lnTo>
                    <a:pt x="772668" y="113157"/>
                  </a:lnTo>
                  <a:lnTo>
                    <a:pt x="768858" y="113538"/>
                  </a:lnTo>
                  <a:lnTo>
                    <a:pt x="770763" y="119761"/>
                  </a:lnTo>
                  <a:lnTo>
                    <a:pt x="763016" y="122809"/>
                  </a:lnTo>
                  <a:lnTo>
                    <a:pt x="758317" y="117348"/>
                  </a:lnTo>
                  <a:lnTo>
                    <a:pt x="756412" y="110744"/>
                  </a:lnTo>
                  <a:lnTo>
                    <a:pt x="749808" y="103759"/>
                  </a:lnTo>
                  <a:lnTo>
                    <a:pt x="750570" y="89154"/>
                  </a:lnTo>
                  <a:lnTo>
                    <a:pt x="748792" y="78867"/>
                  </a:lnTo>
                  <a:cubicBezTo>
                    <a:pt x="746506" y="62992"/>
                    <a:pt x="741426" y="47371"/>
                    <a:pt x="742823" y="29718"/>
                  </a:cubicBezTo>
                  <a:lnTo>
                    <a:pt x="742442" y="27686"/>
                  </a:lnTo>
                  <a:cubicBezTo>
                    <a:pt x="738632" y="21717"/>
                    <a:pt x="735838" y="15494"/>
                    <a:pt x="724916" y="5842"/>
                  </a:cubicBezTo>
                  <a:lnTo>
                    <a:pt x="711454" y="6350"/>
                  </a:lnTo>
                  <a:lnTo>
                    <a:pt x="710311" y="9398"/>
                  </a:lnTo>
                  <a:lnTo>
                    <a:pt x="716026" y="9779"/>
                  </a:lnTo>
                  <a:lnTo>
                    <a:pt x="722376" y="21971"/>
                  </a:lnTo>
                  <a:lnTo>
                    <a:pt x="727075" y="35052"/>
                  </a:lnTo>
                  <a:cubicBezTo>
                    <a:pt x="731266" y="47625"/>
                    <a:pt x="738505" y="59436"/>
                    <a:pt x="740664" y="79121"/>
                  </a:cubicBezTo>
                  <a:lnTo>
                    <a:pt x="735457" y="90678"/>
                  </a:lnTo>
                  <a:lnTo>
                    <a:pt x="733552" y="91313"/>
                  </a:lnTo>
                  <a:lnTo>
                    <a:pt x="732790" y="86741"/>
                  </a:lnTo>
                  <a:lnTo>
                    <a:pt x="732155" y="77724"/>
                  </a:lnTo>
                  <a:lnTo>
                    <a:pt x="727583" y="74549"/>
                  </a:lnTo>
                  <a:lnTo>
                    <a:pt x="724154" y="62865"/>
                  </a:lnTo>
                  <a:lnTo>
                    <a:pt x="712470" y="50038"/>
                  </a:lnTo>
                  <a:lnTo>
                    <a:pt x="709549" y="50927"/>
                  </a:lnTo>
                  <a:lnTo>
                    <a:pt x="708152" y="55118"/>
                  </a:lnTo>
                  <a:lnTo>
                    <a:pt x="708660" y="57531"/>
                  </a:lnTo>
                  <a:cubicBezTo>
                    <a:pt x="712851" y="65278"/>
                    <a:pt x="710057" y="74676"/>
                    <a:pt x="715772" y="86614"/>
                  </a:cubicBezTo>
                  <a:lnTo>
                    <a:pt x="713740" y="97917"/>
                  </a:lnTo>
                  <a:lnTo>
                    <a:pt x="707263" y="103886"/>
                  </a:lnTo>
                  <a:lnTo>
                    <a:pt x="694944" y="106045"/>
                  </a:lnTo>
                  <a:lnTo>
                    <a:pt x="693293" y="98806"/>
                  </a:lnTo>
                  <a:lnTo>
                    <a:pt x="692785" y="92075"/>
                  </a:lnTo>
                  <a:cubicBezTo>
                    <a:pt x="687578" y="84328"/>
                    <a:pt x="688340" y="75311"/>
                    <a:pt x="684403" y="60071"/>
                  </a:cubicBezTo>
                  <a:lnTo>
                    <a:pt x="686562" y="45720"/>
                  </a:lnTo>
                  <a:lnTo>
                    <a:pt x="680339" y="42672"/>
                  </a:lnTo>
                  <a:lnTo>
                    <a:pt x="681101" y="35560"/>
                  </a:lnTo>
                  <a:cubicBezTo>
                    <a:pt x="680720" y="28575"/>
                    <a:pt x="680466" y="21717"/>
                    <a:pt x="676656" y="9017"/>
                  </a:cubicBezTo>
                  <a:lnTo>
                    <a:pt x="669671" y="0"/>
                  </a:lnTo>
                  <a:close/>
                </a:path>
              </a:pathLst>
            </a:custGeom>
            <a:blipFill>
              <a:blip r:embed="rId2"/>
              <a:stretch>
                <a:fillRect l="-23198" r="-23198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Freeform 7"/>
          <p:cNvSpPr/>
          <p:nvPr/>
        </p:nvSpPr>
        <p:spPr>
          <a:xfrm>
            <a:off x="5445353" y="3258840"/>
            <a:ext cx="450083" cy="450083"/>
          </a:xfrm>
          <a:custGeom>
            <a:avLst/>
            <a:gdLst/>
            <a:ahLst/>
            <a:cxnLst/>
            <a:rect l="l" t="t" r="r" b="b"/>
            <a:pathLst>
              <a:path w="675125" h="675125">
                <a:moveTo>
                  <a:pt x="0" y="0"/>
                </a:moveTo>
                <a:lnTo>
                  <a:pt x="675126" y="0"/>
                </a:lnTo>
                <a:lnTo>
                  <a:pt x="675126" y="675126"/>
                </a:lnTo>
                <a:lnTo>
                  <a:pt x="0" y="6751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Beschwerde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§§ 567 ff. ZPO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52934" y="3225648"/>
            <a:ext cx="683103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Kostenentscheidung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52934" y="3831243"/>
            <a:ext cx="789654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PKH-Entscheidung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52934" y="4449309"/>
            <a:ext cx="696348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Berichtigungsbeschluss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52934" y="5067375"/>
            <a:ext cx="4760119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 über die Ver-</a:t>
            </a:r>
          </a:p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pflichtung die Prozesskosten </a:t>
            </a:r>
          </a:p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 tragen </a:t>
            </a:r>
          </a:p>
        </p:txBody>
      </p:sp>
      <p:sp>
        <p:nvSpPr>
          <p:cNvPr id="13" name="Freeform 13"/>
          <p:cNvSpPr/>
          <p:nvPr/>
        </p:nvSpPr>
        <p:spPr>
          <a:xfrm>
            <a:off x="5445353" y="3864435"/>
            <a:ext cx="450083" cy="450083"/>
          </a:xfrm>
          <a:custGeom>
            <a:avLst/>
            <a:gdLst/>
            <a:ahLst/>
            <a:cxnLst/>
            <a:rect l="l" t="t" r="r" b="b"/>
            <a:pathLst>
              <a:path w="675125" h="675125">
                <a:moveTo>
                  <a:pt x="0" y="0"/>
                </a:moveTo>
                <a:lnTo>
                  <a:pt x="675126" y="0"/>
                </a:lnTo>
                <a:lnTo>
                  <a:pt x="675126" y="675125"/>
                </a:lnTo>
                <a:lnTo>
                  <a:pt x="0" y="675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4" name="Freeform 14"/>
          <p:cNvSpPr/>
          <p:nvPr/>
        </p:nvSpPr>
        <p:spPr>
          <a:xfrm>
            <a:off x="5445353" y="4470029"/>
            <a:ext cx="450083" cy="450083"/>
          </a:xfrm>
          <a:custGeom>
            <a:avLst/>
            <a:gdLst/>
            <a:ahLst/>
            <a:cxnLst/>
            <a:rect l="l" t="t" r="r" b="b"/>
            <a:pathLst>
              <a:path w="675125" h="675125">
                <a:moveTo>
                  <a:pt x="0" y="0"/>
                </a:moveTo>
                <a:lnTo>
                  <a:pt x="675126" y="0"/>
                </a:lnTo>
                <a:lnTo>
                  <a:pt x="675126" y="675125"/>
                </a:lnTo>
                <a:lnTo>
                  <a:pt x="0" y="675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5" name="Freeform 15"/>
          <p:cNvSpPr/>
          <p:nvPr/>
        </p:nvSpPr>
        <p:spPr>
          <a:xfrm>
            <a:off x="5445353" y="5072513"/>
            <a:ext cx="450083" cy="450083"/>
          </a:xfrm>
          <a:custGeom>
            <a:avLst/>
            <a:gdLst/>
            <a:ahLst/>
            <a:cxnLst/>
            <a:rect l="l" t="t" r="r" b="b"/>
            <a:pathLst>
              <a:path w="675125" h="675125">
                <a:moveTo>
                  <a:pt x="0" y="0"/>
                </a:moveTo>
                <a:lnTo>
                  <a:pt x="675126" y="0"/>
                </a:lnTo>
                <a:lnTo>
                  <a:pt x="675126" y="675126"/>
                </a:lnTo>
                <a:lnTo>
                  <a:pt x="0" y="6751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524868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662399"/>
            <a:ext cx="3907835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Wochen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31627" y="1955485"/>
            <a:ext cx="41303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Notfrist 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4521" y="2271926"/>
            <a:ext cx="0" cy="25294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2214521" y="2259226"/>
            <a:ext cx="2274688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306285" y="2972491"/>
            <a:ext cx="118292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8210871" y="2961484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6" y="0"/>
                </a:lnTo>
                <a:lnTo>
                  <a:pt x="5149396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97431" y="3870964"/>
            <a:ext cx="596453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spätestens aber mit dem Ablauf von </a:t>
            </a:r>
          </a:p>
          <a:p>
            <a:pPr>
              <a:lnSpc>
                <a:spcPts val="2933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 Monaten nach der Verkündung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72921" y="2751300"/>
            <a:ext cx="12488652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der Entscheidung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0603" y="5073231"/>
            <a:ext cx="85303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Aber: PKH-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Beschwerde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= 1 Monat</a:t>
            </a:r>
          </a:p>
        </p:txBody>
      </p:sp>
      <p:sp>
        <p:nvSpPr>
          <p:cNvPr id="16" name="Freeform 16"/>
          <p:cNvSpPr/>
          <p:nvPr/>
        </p:nvSpPr>
        <p:spPr>
          <a:xfrm>
            <a:off x="5904188" y="4999200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317DE590-D122-CC8B-1A6F-78E20E345D14}"/>
              </a:ext>
            </a:extLst>
          </p:cNvPr>
          <p:cNvSpPr txBox="1"/>
          <p:nvPr/>
        </p:nvSpPr>
        <p:spPr>
          <a:xfrm>
            <a:off x="0" y="6270625"/>
            <a:ext cx="2542222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569 I ZPO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5093090" y="2644688"/>
            <a:ext cx="2005820" cy="1420789"/>
          </a:xfrm>
          <a:custGeom>
            <a:avLst/>
            <a:gdLst/>
            <a:ahLst/>
            <a:cxnLst/>
            <a:rect l="l" t="t" r="r" b="b"/>
            <a:pathLst>
              <a:path w="3008730" h="2131183">
                <a:moveTo>
                  <a:pt x="0" y="0"/>
                </a:moveTo>
                <a:lnTo>
                  <a:pt x="3008730" y="0"/>
                </a:lnTo>
                <a:lnTo>
                  <a:pt x="3008730" y="2131183"/>
                </a:lnTo>
                <a:lnTo>
                  <a:pt x="0" y="21311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Einlegung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2446" y="2556382"/>
            <a:ext cx="982710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Gericht, dessen </a:t>
            </a:r>
          </a:p>
          <a:p>
            <a:pPr>
              <a:lnSpc>
                <a:spcPts val="3299"/>
              </a:lnSpc>
            </a:pP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Entscheidung </a:t>
            </a:r>
          </a:p>
          <a:p>
            <a:pPr>
              <a:lnSpc>
                <a:spcPts val="3299"/>
              </a:lnSpc>
            </a:pP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angefochten wurde</a:t>
            </a: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00607" y="2922825"/>
            <a:ext cx="546988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9"/>
              </a:lnSpc>
            </a:pP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Beschwerde-</a:t>
            </a:r>
          </a:p>
          <a:p>
            <a:pPr algn="r">
              <a:lnSpc>
                <a:spcPts val="3299"/>
              </a:lnSpc>
            </a:pPr>
            <a:r>
              <a:rPr lang="en-US" sz="2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gericht</a:t>
            </a: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4882" y="5061088"/>
            <a:ext cx="708896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Abhilfeentscheidung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65902" y="1732405"/>
            <a:ext cx="746019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Einlegung beim </a:t>
            </a:r>
          </a:p>
        </p:txBody>
      </p:sp>
      <p:sp>
        <p:nvSpPr>
          <p:cNvPr id="11" name="AutoShape 11"/>
          <p:cNvSpPr/>
          <p:nvPr/>
        </p:nvSpPr>
        <p:spPr>
          <a:xfrm>
            <a:off x="2865097" y="2061546"/>
            <a:ext cx="165610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 flipH="1">
            <a:off x="2865097" y="2048846"/>
            <a:ext cx="0" cy="42197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>
            <a:off x="7682081" y="2048846"/>
            <a:ext cx="153183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 flipH="1">
            <a:off x="9201219" y="2061547"/>
            <a:ext cx="12700" cy="86215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TextBox 15"/>
          <p:cNvSpPr txBox="1"/>
          <p:nvPr/>
        </p:nvSpPr>
        <p:spPr>
          <a:xfrm>
            <a:off x="3828157" y="4299512"/>
            <a:ext cx="4535687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Rücksendung </a:t>
            </a:r>
          </a:p>
        </p:txBody>
      </p:sp>
      <p:sp>
        <p:nvSpPr>
          <p:cNvPr id="16" name="AutoShape 16"/>
          <p:cNvSpPr/>
          <p:nvPr/>
        </p:nvSpPr>
        <p:spPr>
          <a:xfrm flipV="1">
            <a:off x="9184708" y="3355083"/>
            <a:ext cx="0" cy="1160117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>
            <a:off x="2877797" y="4515200"/>
            <a:ext cx="2215293" cy="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>
            <a:off x="7062419" y="4515200"/>
            <a:ext cx="2122290" cy="12700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TextBox 19"/>
          <p:cNvSpPr txBox="1"/>
          <p:nvPr/>
        </p:nvSpPr>
        <p:spPr>
          <a:xfrm>
            <a:off x="813972" y="5693972"/>
            <a:ext cx="27287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66686" y="5693972"/>
            <a:ext cx="35293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nein</a:t>
            </a:r>
          </a:p>
        </p:txBody>
      </p:sp>
      <p:sp>
        <p:nvSpPr>
          <p:cNvPr id="21" name="AutoShape 21"/>
          <p:cNvSpPr/>
          <p:nvPr/>
        </p:nvSpPr>
        <p:spPr>
          <a:xfrm>
            <a:off x="2877797" y="3911692"/>
            <a:ext cx="0" cy="10776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2" name="AutoShape 22"/>
          <p:cNvSpPr/>
          <p:nvPr/>
        </p:nvSpPr>
        <p:spPr>
          <a:xfrm>
            <a:off x="2178340" y="5535221"/>
            <a:ext cx="6061" cy="2305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3" name="AutoShape 23"/>
          <p:cNvSpPr/>
          <p:nvPr/>
        </p:nvSpPr>
        <p:spPr>
          <a:xfrm>
            <a:off x="4391944" y="5535222"/>
            <a:ext cx="6060" cy="2305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4" name="AutoShape 24"/>
          <p:cNvSpPr/>
          <p:nvPr/>
        </p:nvSpPr>
        <p:spPr>
          <a:xfrm>
            <a:off x="4819363" y="6010413"/>
            <a:ext cx="500673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5" name="AutoShape 25"/>
          <p:cNvSpPr/>
          <p:nvPr/>
        </p:nvSpPr>
        <p:spPr>
          <a:xfrm flipH="1" flipV="1">
            <a:off x="9826099" y="3800982"/>
            <a:ext cx="0" cy="22221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6AA43207-A1B1-DDEA-7A4D-A17758143B58}"/>
              </a:ext>
            </a:extLst>
          </p:cNvPr>
          <p:cNvSpPr txBox="1"/>
          <p:nvPr/>
        </p:nvSpPr>
        <p:spPr>
          <a:xfrm>
            <a:off x="7322731" y="6191562"/>
            <a:ext cx="4806341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569 II, 572 I 1 ZPO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644846" y="1808293"/>
            <a:ext cx="3076830" cy="4008899"/>
          </a:xfrm>
          <a:custGeom>
            <a:avLst/>
            <a:gdLst/>
            <a:ahLst/>
            <a:cxnLst/>
            <a:rect l="l" t="t" r="r" b="b"/>
            <a:pathLst>
              <a:path w="4615245" h="6013349">
                <a:moveTo>
                  <a:pt x="0" y="0"/>
                </a:moveTo>
                <a:lnTo>
                  <a:pt x="4615245" y="0"/>
                </a:lnTo>
                <a:lnTo>
                  <a:pt x="4615245" y="6013348"/>
                </a:lnTo>
                <a:lnTo>
                  <a:pt x="0" y="6013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30606" y="2447866"/>
            <a:ext cx="79522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 begründet werden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30606" y="3570196"/>
            <a:ext cx="795222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auf neue Angriffs-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Verteidigungsmittel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gestützt werden 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DAB43314-DC15-D277-8337-DD2DB2007067}"/>
              </a:ext>
            </a:extLst>
          </p:cNvPr>
          <p:cNvSpPr txBox="1"/>
          <p:nvPr/>
        </p:nvSpPr>
        <p:spPr>
          <a:xfrm>
            <a:off x="0" y="6270625"/>
            <a:ext cx="2385630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571 ZPO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3938779"/>
            <a:ext cx="3442654" cy="2233421"/>
          </a:xfrm>
          <a:custGeom>
            <a:avLst/>
            <a:gdLst/>
            <a:ahLst/>
            <a:cxnLst/>
            <a:rect l="l" t="t" r="r" b="b"/>
            <a:pathLst>
              <a:path w="5163981" h="3350132">
                <a:moveTo>
                  <a:pt x="0" y="0"/>
                </a:moveTo>
                <a:lnTo>
                  <a:pt x="5163981" y="0"/>
                </a:lnTo>
                <a:lnTo>
                  <a:pt x="5163981" y="3350132"/>
                </a:lnTo>
                <a:lnTo>
                  <a:pt x="0" y="3350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072932" y="3112558"/>
            <a:ext cx="94332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Übertragung auf originären Einzelrichter </a:t>
            </a:r>
          </a:p>
        </p:txBody>
      </p:sp>
      <p:sp>
        <p:nvSpPr>
          <p:cNvPr id="6" name="AutoShape 6"/>
          <p:cNvSpPr/>
          <p:nvPr/>
        </p:nvSpPr>
        <p:spPr>
          <a:xfrm flipV="1">
            <a:off x="2407127" y="3429000"/>
            <a:ext cx="0" cy="5097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AutoShape 7"/>
          <p:cNvSpPr/>
          <p:nvPr/>
        </p:nvSpPr>
        <p:spPr>
          <a:xfrm>
            <a:off x="2407127" y="3429000"/>
            <a:ext cx="70472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Freeform 8"/>
          <p:cNvSpPr/>
          <p:nvPr/>
        </p:nvSpPr>
        <p:spPr>
          <a:xfrm>
            <a:off x="5658263" y="3938779"/>
            <a:ext cx="3442654" cy="2233421"/>
          </a:xfrm>
          <a:custGeom>
            <a:avLst/>
            <a:gdLst/>
            <a:ahLst/>
            <a:cxnLst/>
            <a:rect l="l" t="t" r="r" b="b"/>
            <a:pathLst>
              <a:path w="5163981" h="3350132">
                <a:moveTo>
                  <a:pt x="0" y="0"/>
                </a:moveTo>
                <a:lnTo>
                  <a:pt x="5163981" y="0"/>
                </a:lnTo>
                <a:lnTo>
                  <a:pt x="5163981" y="3350132"/>
                </a:lnTo>
                <a:lnTo>
                  <a:pt x="0" y="33501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7387631" y="4369343"/>
            <a:ext cx="2198219" cy="823416"/>
          </a:xfrm>
          <a:custGeom>
            <a:avLst/>
            <a:gdLst/>
            <a:ahLst/>
            <a:cxnLst/>
            <a:rect l="l" t="t" r="r" b="b"/>
            <a:pathLst>
              <a:path w="3297328" h="1235124">
                <a:moveTo>
                  <a:pt x="0" y="0"/>
                </a:moveTo>
                <a:lnTo>
                  <a:pt x="3297328" y="0"/>
                </a:lnTo>
                <a:lnTo>
                  <a:pt x="3297328" y="1235124"/>
                </a:lnTo>
                <a:lnTo>
                  <a:pt x="0" y="1235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 flipV="1">
            <a:off x="10308013" y="3802661"/>
            <a:ext cx="0" cy="66428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 flipH="1">
            <a:off x="8884542" y="4466948"/>
            <a:ext cx="14234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Freeform 12"/>
          <p:cNvSpPr/>
          <p:nvPr/>
        </p:nvSpPr>
        <p:spPr>
          <a:xfrm>
            <a:off x="3108559" y="1923290"/>
            <a:ext cx="3081447" cy="897471"/>
          </a:xfrm>
          <a:custGeom>
            <a:avLst/>
            <a:gdLst/>
            <a:ahLst/>
            <a:cxnLst/>
            <a:rect l="l" t="t" r="r" b="b"/>
            <a:pathLst>
              <a:path w="4622171" h="1346207">
                <a:moveTo>
                  <a:pt x="0" y="0"/>
                </a:moveTo>
                <a:lnTo>
                  <a:pt x="4622171" y="0"/>
                </a:lnTo>
                <a:lnTo>
                  <a:pt x="4622171" y="1346208"/>
                </a:lnTo>
                <a:lnTo>
                  <a:pt x="0" y="13462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3" name="TextBox 13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86983" y="751676"/>
            <a:ext cx="75648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Beschwerdegericht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5800" y="2157184"/>
            <a:ext cx="550420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Registerzeichen: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94600" y="2049234"/>
            <a:ext cx="320378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LG = T </a:t>
            </a:r>
          </a:p>
        </p:txBody>
      </p:sp>
      <p:sp>
        <p:nvSpPr>
          <p:cNvPr id="17" name="Freeform 17"/>
          <p:cNvSpPr/>
          <p:nvPr/>
        </p:nvSpPr>
        <p:spPr>
          <a:xfrm>
            <a:off x="6789567" y="1923290"/>
            <a:ext cx="3081447" cy="897471"/>
          </a:xfrm>
          <a:custGeom>
            <a:avLst/>
            <a:gdLst/>
            <a:ahLst/>
            <a:cxnLst/>
            <a:rect l="l" t="t" r="r" b="b"/>
            <a:pathLst>
              <a:path w="4622171" h="1346207">
                <a:moveTo>
                  <a:pt x="0" y="0"/>
                </a:moveTo>
                <a:lnTo>
                  <a:pt x="4622171" y="0"/>
                </a:lnTo>
                <a:lnTo>
                  <a:pt x="4622171" y="1346208"/>
                </a:lnTo>
                <a:lnTo>
                  <a:pt x="0" y="13462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8" name="TextBox 18"/>
          <p:cNvSpPr txBox="1"/>
          <p:nvPr/>
        </p:nvSpPr>
        <p:spPr>
          <a:xfrm>
            <a:off x="6989731" y="2049234"/>
            <a:ext cx="320378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OLG/KG = W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-501718" y="2394965"/>
            <a:ext cx="1319543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 statthaft, form- und fristgerecht?</a:t>
            </a:r>
          </a:p>
        </p:txBody>
      </p:sp>
      <p:sp>
        <p:nvSpPr>
          <p:cNvPr id="5" name="AutoShape 5"/>
          <p:cNvSpPr/>
          <p:nvPr/>
        </p:nvSpPr>
        <p:spPr>
          <a:xfrm>
            <a:off x="2108397" y="3052847"/>
            <a:ext cx="800358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6" name="AutoShape 6"/>
          <p:cNvSpPr/>
          <p:nvPr/>
        </p:nvSpPr>
        <p:spPr>
          <a:xfrm flipV="1">
            <a:off x="6096000" y="2847932"/>
            <a:ext cx="0" cy="2049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AutoShape 7"/>
          <p:cNvSpPr/>
          <p:nvPr/>
        </p:nvSpPr>
        <p:spPr>
          <a:xfrm>
            <a:off x="2108397" y="3052847"/>
            <a:ext cx="0" cy="35130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2108397" y="3746630"/>
            <a:ext cx="0" cy="72120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9" name="Group 9"/>
          <p:cNvGrpSpPr/>
          <p:nvPr/>
        </p:nvGrpSpPr>
        <p:grpSpPr>
          <a:xfrm>
            <a:off x="1743285" y="3210280"/>
            <a:ext cx="730225" cy="73022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46866" y="3210280"/>
            <a:ext cx="730225" cy="7302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3" name="AutoShape 13"/>
          <p:cNvSpPr/>
          <p:nvPr/>
        </p:nvSpPr>
        <p:spPr>
          <a:xfrm flipH="1">
            <a:off x="10111978" y="3052847"/>
            <a:ext cx="1" cy="1650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10111978" y="3940503"/>
            <a:ext cx="0" cy="5273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10111978" y="5285153"/>
            <a:ext cx="0" cy="3709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16" name="Group 16"/>
          <p:cNvGrpSpPr/>
          <p:nvPr/>
        </p:nvGrpSpPr>
        <p:grpSpPr>
          <a:xfrm>
            <a:off x="4251321" y="4051431"/>
            <a:ext cx="3504194" cy="1604675"/>
            <a:chOff x="0" y="0"/>
            <a:chExt cx="1185754" cy="54299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85754" cy="542992"/>
            </a:xfrm>
            <a:custGeom>
              <a:avLst/>
              <a:gdLst/>
              <a:ahLst/>
              <a:cxnLst/>
              <a:rect l="l" t="t" r="r" b="b"/>
              <a:pathLst>
                <a:path w="1185754" h="542992">
                  <a:moveTo>
                    <a:pt x="0" y="0"/>
                  </a:moveTo>
                  <a:lnTo>
                    <a:pt x="1185754" y="0"/>
                  </a:lnTo>
                  <a:lnTo>
                    <a:pt x="1185754" y="542992"/>
                  </a:lnTo>
                  <a:lnTo>
                    <a:pt x="0" y="542992"/>
                  </a:lnTo>
                  <a:close/>
                </a:path>
              </a:pathLst>
            </a:custGeom>
            <a:solidFill>
              <a:srgbClr val="FBE7DF"/>
            </a:solidFill>
            <a:ln w="127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50176" y="4590365"/>
            <a:ext cx="3916441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Verwerfung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unzulässig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842154" y="4590365"/>
            <a:ext cx="450665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Aussicht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Erfolg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52542" y="5611656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Zurückweisung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-1251039" y="3359704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nein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59974" y="1572067"/>
            <a:ext cx="7272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Einzelrichter prüft von Amts wegen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54835" y="3325897"/>
            <a:ext cx="188129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31999" y="4493935"/>
            <a:ext cx="574283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 </a:t>
            </a:r>
          </a:p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Beschluss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D9482743-4424-FB0E-16BF-9FDE19B589DC}"/>
              </a:ext>
            </a:extLst>
          </p:cNvPr>
          <p:cNvSpPr txBox="1"/>
          <p:nvPr/>
        </p:nvSpPr>
        <p:spPr>
          <a:xfrm>
            <a:off x="-122068" y="6270625"/>
            <a:ext cx="3519752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572 IV ZPO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H4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210349" y="2353733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4164068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4676302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5182185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Erinnerung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7961" y="1616817"/>
            <a:ext cx="1187607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 Entscheidungen des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7708" y="3112558"/>
            <a:ext cx="113765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5497" y="4211751"/>
            <a:ext cx="113765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ersten Rechtszug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28322" y="4211751"/>
            <a:ext cx="113765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zweiten Rechtszug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5497" y="5435007"/>
            <a:ext cx="113765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Beschwerde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128322" y="5435007"/>
            <a:ext cx="113765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Rechtsbeschwerde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5497" y="2121632"/>
            <a:ext cx="143079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beauftragten oder ersuchten Richters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21472" y="2179840"/>
            <a:ext cx="915867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 des UdG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096000" y="2719994"/>
            <a:ext cx="0" cy="505989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2753217" y="3429000"/>
            <a:ext cx="18062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2753217" y="3429001"/>
            <a:ext cx="0" cy="78123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>
            <a:off x="2753217" y="4849664"/>
            <a:ext cx="0" cy="64884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>
            <a:off x="7542219" y="3441700"/>
            <a:ext cx="18062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 flipV="1">
            <a:off x="9348501" y="3441700"/>
            <a:ext cx="0" cy="8335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 flipV="1">
            <a:off x="9348501" y="4807776"/>
            <a:ext cx="0" cy="69073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CA9342AA-6D9D-D605-841C-C8424AAAAA6D}"/>
              </a:ext>
            </a:extLst>
          </p:cNvPr>
          <p:cNvSpPr txBox="1"/>
          <p:nvPr/>
        </p:nvSpPr>
        <p:spPr>
          <a:xfrm>
            <a:off x="-1851" y="6270625"/>
            <a:ext cx="2354695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573 ZPO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936616" y="3158127"/>
            <a:ext cx="446819" cy="418385"/>
          </a:xfrm>
          <a:custGeom>
            <a:avLst/>
            <a:gdLst/>
            <a:ahLst/>
            <a:cxnLst/>
            <a:rect l="l" t="t" r="r" b="b"/>
            <a:pathLst>
              <a:path w="670228" h="627577">
                <a:moveTo>
                  <a:pt x="0" y="0"/>
                </a:moveTo>
                <a:lnTo>
                  <a:pt x="670228" y="0"/>
                </a:lnTo>
                <a:lnTo>
                  <a:pt x="670228" y="627577"/>
                </a:lnTo>
                <a:lnTo>
                  <a:pt x="0" y="6275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Erinnerung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7961" y="1616817"/>
            <a:ext cx="1187607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 Entscheidungen des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29159" y="2139830"/>
            <a:ext cx="1430792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  <a:spcBef>
                <a:spcPct val="0"/>
              </a:spcBef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beauftragten oder ersuchten Richters oder des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48501" y="2081622"/>
            <a:ext cx="91586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UdG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70160" y="3050878"/>
            <a:ext cx="60454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Kostenrechnung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71996" y="3912361"/>
            <a:ext cx="92620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Versagung der Rechtskrafterteilung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0160" y="4869094"/>
            <a:ext cx="604540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Versagung der Erteilung der vollstreckbaren Ausfertigung </a:t>
            </a:r>
          </a:p>
        </p:txBody>
      </p:sp>
      <p:sp>
        <p:nvSpPr>
          <p:cNvPr id="12" name="Freeform 12"/>
          <p:cNvSpPr/>
          <p:nvPr/>
        </p:nvSpPr>
        <p:spPr>
          <a:xfrm>
            <a:off x="1936616" y="4019610"/>
            <a:ext cx="446819" cy="418385"/>
          </a:xfrm>
          <a:custGeom>
            <a:avLst/>
            <a:gdLst/>
            <a:ahLst/>
            <a:cxnLst/>
            <a:rect l="l" t="t" r="r" b="b"/>
            <a:pathLst>
              <a:path w="670228" h="627577">
                <a:moveTo>
                  <a:pt x="0" y="0"/>
                </a:moveTo>
                <a:lnTo>
                  <a:pt x="670228" y="0"/>
                </a:lnTo>
                <a:lnTo>
                  <a:pt x="670228" y="627577"/>
                </a:lnTo>
                <a:lnTo>
                  <a:pt x="0" y="6275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3" name="Freeform 13"/>
          <p:cNvSpPr/>
          <p:nvPr/>
        </p:nvSpPr>
        <p:spPr>
          <a:xfrm>
            <a:off x="1936616" y="4903676"/>
            <a:ext cx="446819" cy="418385"/>
          </a:xfrm>
          <a:custGeom>
            <a:avLst/>
            <a:gdLst/>
            <a:ahLst/>
            <a:cxnLst/>
            <a:rect l="l" t="t" r="r" b="b"/>
            <a:pathLst>
              <a:path w="670228" h="627577">
                <a:moveTo>
                  <a:pt x="0" y="0"/>
                </a:moveTo>
                <a:lnTo>
                  <a:pt x="670228" y="0"/>
                </a:lnTo>
                <a:lnTo>
                  <a:pt x="670228" y="627577"/>
                </a:lnTo>
                <a:lnTo>
                  <a:pt x="0" y="6275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2773291" y="2533754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1" y="0"/>
                </a:lnTo>
                <a:lnTo>
                  <a:pt x="3275291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1911137" y="2682292"/>
            <a:ext cx="3907835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Wochen</a:t>
            </a:r>
          </a:p>
        </p:txBody>
      </p:sp>
      <p:sp>
        <p:nvSpPr>
          <p:cNvPr id="6" name="Freeform 6"/>
          <p:cNvSpPr/>
          <p:nvPr/>
        </p:nvSpPr>
        <p:spPr>
          <a:xfrm>
            <a:off x="6745699" y="2153114"/>
            <a:ext cx="3766471" cy="3766471"/>
          </a:xfrm>
          <a:custGeom>
            <a:avLst/>
            <a:gdLst/>
            <a:ahLst/>
            <a:cxnLst/>
            <a:rect l="l" t="t" r="r" b="b"/>
            <a:pathLst>
              <a:path w="5649706" h="5649706">
                <a:moveTo>
                  <a:pt x="0" y="0"/>
                </a:moveTo>
                <a:lnTo>
                  <a:pt x="5649706" y="0"/>
                </a:lnTo>
                <a:lnTo>
                  <a:pt x="5649706" y="5649705"/>
                </a:lnTo>
                <a:lnTo>
                  <a:pt x="0" y="56497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Erinnerung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84609" y="4277143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Entscheidung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931920" y="3429000"/>
            <a:ext cx="0" cy="79152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210349" y="2353733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4164068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4676302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5182185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Rechtsbehelfe - Rechtspfleger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5113079" y="2199129"/>
            <a:ext cx="15610733" cy="23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ist das Rechtsmittel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gegeben, das nach den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allgemeinen verfahrens-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rechtlichen Vorschriften </a:t>
            </a:r>
          </a:p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zulässig ist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777" y="2569300"/>
            <a:ext cx="682397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 </a:t>
            </a:r>
          </a:p>
        </p:txBody>
      </p:sp>
      <p:sp>
        <p:nvSpPr>
          <p:cNvPr id="7" name="AutoShape 7"/>
          <p:cNvSpPr/>
          <p:nvPr/>
        </p:nvSpPr>
        <p:spPr>
          <a:xfrm>
            <a:off x="4142643" y="4004468"/>
            <a:ext cx="865989" cy="1240544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4956974" y="5181512"/>
            <a:ext cx="64580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Abhilfeentscheidung</a:t>
            </a:r>
          </a:p>
        </p:txBody>
      </p:sp>
      <p:sp>
        <p:nvSpPr>
          <p:cNvPr id="9" name="Freeform 9"/>
          <p:cNvSpPr/>
          <p:nvPr/>
        </p:nvSpPr>
        <p:spPr>
          <a:xfrm>
            <a:off x="1384784" y="1931436"/>
            <a:ext cx="3685438" cy="4679921"/>
          </a:xfrm>
          <a:custGeom>
            <a:avLst/>
            <a:gdLst/>
            <a:ahLst/>
            <a:cxnLst/>
            <a:rect l="l" t="t" r="r" b="b"/>
            <a:pathLst>
              <a:path w="5528157" h="7019881">
                <a:moveTo>
                  <a:pt x="0" y="0"/>
                </a:moveTo>
                <a:lnTo>
                  <a:pt x="5528156" y="0"/>
                </a:lnTo>
                <a:lnTo>
                  <a:pt x="5528156" y="7019881"/>
                </a:lnTo>
                <a:lnTo>
                  <a:pt x="0" y="701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2055299" y="3429000"/>
            <a:ext cx="4028559" cy="4105539"/>
          </a:xfrm>
          <a:custGeom>
            <a:avLst/>
            <a:gdLst/>
            <a:ahLst/>
            <a:cxnLst/>
            <a:rect l="l" t="t" r="r" b="b"/>
            <a:pathLst>
              <a:path w="6042839" h="6158308">
                <a:moveTo>
                  <a:pt x="0" y="0"/>
                </a:moveTo>
                <a:lnTo>
                  <a:pt x="6042839" y="0"/>
                </a:lnTo>
                <a:lnTo>
                  <a:pt x="6042839" y="6158308"/>
                </a:lnTo>
                <a:lnTo>
                  <a:pt x="0" y="61583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4999811" y="2050084"/>
            <a:ext cx="4876800" cy="1085088"/>
          </a:xfrm>
          <a:custGeom>
            <a:avLst/>
            <a:gdLst/>
            <a:ahLst/>
            <a:cxnLst/>
            <a:rect l="l" t="t" r="r" b="b"/>
            <a:pathLst>
              <a:path w="7315200" h="1627632">
                <a:moveTo>
                  <a:pt x="0" y="0"/>
                </a:moveTo>
                <a:lnTo>
                  <a:pt x="7315200" y="0"/>
                </a:lnTo>
                <a:lnTo>
                  <a:pt x="7315200" y="1627632"/>
                </a:lnTo>
                <a:lnTo>
                  <a:pt x="0" y="1627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 rot="205386">
            <a:off x="-75554" y="3920316"/>
            <a:ext cx="8503714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ist kein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gegeben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77251" y="2208896"/>
            <a:ext cx="66293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Erinnerung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4469" y="2208896"/>
            <a:ext cx="51131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2 Wochen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10637" y="3890822"/>
            <a:ext cx="529556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Abhilfeentscheidung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417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Rechtsbehelfe - Rechtspfleger </a:t>
            </a:r>
          </a:p>
        </p:txBody>
      </p:sp>
      <p:sp>
        <p:nvSpPr>
          <p:cNvPr id="11" name="AutoShape 11"/>
          <p:cNvSpPr/>
          <p:nvPr/>
        </p:nvSpPr>
        <p:spPr>
          <a:xfrm flipH="1">
            <a:off x="4069579" y="2525337"/>
            <a:ext cx="2185883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 flipV="1">
            <a:off x="7924133" y="2778279"/>
            <a:ext cx="0" cy="117604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TextBox 13"/>
          <p:cNvSpPr txBox="1"/>
          <p:nvPr/>
        </p:nvSpPr>
        <p:spPr>
          <a:xfrm>
            <a:off x="7320320" y="4746820"/>
            <a:ext cx="41858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Abhilfe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4360" y="5602817"/>
            <a:ext cx="67918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Vorlage an Richter</a:t>
            </a:r>
          </a:p>
        </p:txBody>
      </p:sp>
      <p:sp>
        <p:nvSpPr>
          <p:cNvPr id="15" name="AutoShape 15"/>
          <p:cNvSpPr/>
          <p:nvPr/>
        </p:nvSpPr>
        <p:spPr>
          <a:xfrm flipH="1">
            <a:off x="10041707" y="4460206"/>
            <a:ext cx="0" cy="3315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 flipV="1">
            <a:off x="10041707" y="5316203"/>
            <a:ext cx="0" cy="3020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71D2106D-F2E0-00CA-D93F-AC2FCE7A4EE6}"/>
              </a:ext>
            </a:extLst>
          </p:cNvPr>
          <p:cNvSpPr txBox="1"/>
          <p:nvPr/>
        </p:nvSpPr>
        <p:spPr>
          <a:xfrm>
            <a:off x="0" y="6270625"/>
            <a:ext cx="3071491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11 II 1 </a:t>
            </a:r>
            <a:r>
              <a:rPr lang="en-US" sz="34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RPflG</a:t>
            </a:r>
            <a:endParaRPr lang="en-US" sz="34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028843" y="3061579"/>
            <a:ext cx="2397696" cy="1198848"/>
            <a:chOff x="0" y="0"/>
            <a:chExt cx="812800" cy="40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52F24"/>
            </a:soli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Rechtsbehelfe - Rechtspfleger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1362" y="1876246"/>
            <a:ext cx="88692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98817" y="3344562"/>
            <a:ext cx="42577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&gt; 300,00 €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0948" y="4908127"/>
            <a:ext cx="5843834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104 III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30020" y="5044652"/>
            <a:ext cx="4257747" cy="115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Erinnerung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567 II ZPO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660045" y="2992983"/>
            <a:ext cx="2397696" cy="1198848"/>
            <a:chOff x="0" y="0"/>
            <a:chExt cx="812800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cubicBezTo>
                    <a:pt x="721824" y="0"/>
                    <a:pt x="812800" y="90976"/>
                    <a:pt x="812800" y="203200"/>
                  </a:cubicBezTo>
                  <a:cubicBezTo>
                    <a:pt x="812800" y="315424"/>
                    <a:pt x="721824" y="406400"/>
                    <a:pt x="6096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552F24"/>
            </a:solidFill>
          </p:spPr>
          <p:txBody>
            <a:bodyPr/>
            <a:lstStyle/>
            <a:p>
              <a:endParaRPr lang="de-DE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730020" y="3275965"/>
            <a:ext cx="42577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&lt; 300,00 €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227691" y="2476253"/>
            <a:ext cx="0" cy="58532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>
            <a:off x="7858893" y="2476253"/>
            <a:ext cx="0" cy="51673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>
            <a:off x="4227691" y="4260427"/>
            <a:ext cx="0" cy="59096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AutoShape 19"/>
          <p:cNvSpPr/>
          <p:nvPr/>
        </p:nvSpPr>
        <p:spPr>
          <a:xfrm>
            <a:off x="7858894" y="4191832"/>
            <a:ext cx="0" cy="9135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5861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2457655" y="1903671"/>
            <a:ext cx="1570482" cy="2743200"/>
          </a:xfrm>
          <a:custGeom>
            <a:avLst/>
            <a:gdLst/>
            <a:ahLst/>
            <a:cxnLst/>
            <a:rect l="l" t="t" r="r" b="b"/>
            <a:pathLst>
              <a:path w="2355723" h="4114800">
                <a:moveTo>
                  <a:pt x="0" y="0"/>
                </a:moveTo>
                <a:lnTo>
                  <a:pt x="2355723" y="0"/>
                </a:lnTo>
                <a:lnTo>
                  <a:pt x="23557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504064" y="3054079"/>
            <a:ext cx="7493920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3488" y="2497823"/>
            <a:ext cx="1519585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steht dem 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vorläufig 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vollstreck-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baren VU 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gleich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93238" y="2958829"/>
            <a:ext cx="66188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VB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26053" y="5602817"/>
            <a:ext cx="5405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  <a:spcBef>
                <a:spcPct val="0"/>
              </a:spcBef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„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zweites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 VU</a:t>
            </a:r>
          </a:p>
        </p:txBody>
      </p:sp>
      <p:sp>
        <p:nvSpPr>
          <p:cNvPr id="10" name="Freeform 10"/>
          <p:cNvSpPr/>
          <p:nvPr/>
        </p:nvSpPr>
        <p:spPr>
          <a:xfrm>
            <a:off x="7917401" y="1903671"/>
            <a:ext cx="1570482" cy="2743200"/>
          </a:xfrm>
          <a:custGeom>
            <a:avLst/>
            <a:gdLst/>
            <a:ahLst/>
            <a:cxnLst/>
            <a:rect l="l" t="t" r="r" b="b"/>
            <a:pathLst>
              <a:path w="2355723" h="4114800">
                <a:moveTo>
                  <a:pt x="0" y="0"/>
                </a:moveTo>
                <a:lnTo>
                  <a:pt x="2355723" y="0"/>
                </a:lnTo>
                <a:lnTo>
                  <a:pt x="23557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5915999" y="1450436"/>
            <a:ext cx="0" cy="1846429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 flipH="1">
            <a:off x="3947024" y="3275271"/>
            <a:ext cx="1968975" cy="0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 flipH="1">
            <a:off x="6016061" y="1450436"/>
            <a:ext cx="0" cy="1846429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>
            <a:off x="6016061" y="3275271"/>
            <a:ext cx="1968709" cy="0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TextBox 15"/>
          <p:cNvSpPr txBox="1"/>
          <p:nvPr/>
        </p:nvSpPr>
        <p:spPr>
          <a:xfrm>
            <a:off x="319704" y="4966623"/>
            <a:ext cx="49600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  <a:spcBef>
                <a:spcPct val="0"/>
              </a:spcBef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„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unechtes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 VU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18608" y="5219565"/>
            <a:ext cx="38653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17" name="AutoShape 17"/>
          <p:cNvSpPr/>
          <p:nvPr/>
        </p:nvSpPr>
        <p:spPr>
          <a:xfrm>
            <a:off x="5426163" y="5311214"/>
            <a:ext cx="1339674" cy="252942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 flipV="1">
            <a:off x="5429524" y="5588883"/>
            <a:ext cx="1339674" cy="367582"/>
          </a:xfrm>
          <a:prstGeom prst="line">
            <a:avLst/>
          </a:prstGeom>
          <a:ln w="38100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CC7C7F38-0AC0-66C0-70B9-9D5B41BE1FC3}"/>
              </a:ext>
            </a:extLst>
          </p:cNvPr>
          <p:cNvSpPr txBox="1"/>
          <p:nvPr/>
        </p:nvSpPr>
        <p:spPr>
          <a:xfrm>
            <a:off x="6694097" y="6244616"/>
            <a:ext cx="5478999" cy="564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700 I, 331 II, 345, 524 II ZPO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122759" y="2524868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0" y="0"/>
                </a:lnTo>
                <a:lnTo>
                  <a:pt x="3275290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60604" y="2662399"/>
            <a:ext cx="3907835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Wochen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31627" y="1955485"/>
            <a:ext cx="41303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Notfrist 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4521" y="2271926"/>
            <a:ext cx="0" cy="25294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2214521" y="2259226"/>
            <a:ext cx="2274688" cy="127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306285" y="2972491"/>
            <a:ext cx="1182924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7693595" y="2090126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6" y="0"/>
                </a:lnTo>
                <a:lnTo>
                  <a:pt x="5149396" y="5149396"/>
                </a:lnTo>
                <a:lnTo>
                  <a:pt x="0" y="5149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Freeform 11"/>
          <p:cNvSpPr/>
          <p:nvPr/>
        </p:nvSpPr>
        <p:spPr>
          <a:xfrm>
            <a:off x="1681083" y="4347214"/>
            <a:ext cx="1625203" cy="1151185"/>
          </a:xfrm>
          <a:custGeom>
            <a:avLst/>
            <a:gdLst/>
            <a:ahLst/>
            <a:cxnLst/>
            <a:rect l="l" t="t" r="r" b="b"/>
            <a:pathLst>
              <a:path w="2437804" h="1726778">
                <a:moveTo>
                  <a:pt x="0" y="0"/>
                </a:moveTo>
                <a:lnTo>
                  <a:pt x="2437803" y="0"/>
                </a:lnTo>
                <a:lnTo>
                  <a:pt x="2437803" y="1726778"/>
                </a:lnTo>
                <a:lnTo>
                  <a:pt x="0" y="1726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2" name="TextBox 12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72921" y="2751299"/>
            <a:ext cx="1248865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VU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39347" y="4403340"/>
            <a:ext cx="4114899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einzulegen beim Gericht, 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 Entscheidung 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angegriffen wird 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FCA9B861-7EBE-AE32-0869-95FE0976EED7}"/>
              </a:ext>
            </a:extLst>
          </p:cNvPr>
          <p:cNvSpPr txBox="1"/>
          <p:nvPr/>
        </p:nvSpPr>
        <p:spPr>
          <a:xfrm>
            <a:off x="-124374" y="6245105"/>
            <a:ext cx="4292813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339 I, 340 I ZPO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667030" y="1979920"/>
            <a:ext cx="3190791" cy="3994731"/>
          </a:xfrm>
          <a:custGeom>
            <a:avLst/>
            <a:gdLst/>
            <a:ahLst/>
            <a:cxnLst/>
            <a:rect l="l" t="t" r="r" b="b"/>
            <a:pathLst>
              <a:path w="4786187" h="5992097">
                <a:moveTo>
                  <a:pt x="0" y="0"/>
                </a:moveTo>
                <a:lnTo>
                  <a:pt x="4786187" y="0"/>
                </a:lnTo>
                <a:lnTo>
                  <a:pt x="4786187" y="5992097"/>
                </a:lnTo>
                <a:lnTo>
                  <a:pt x="0" y="59920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8016546" y="2827903"/>
            <a:ext cx="2194275" cy="2298765"/>
          </a:xfrm>
          <a:custGeom>
            <a:avLst/>
            <a:gdLst/>
            <a:ahLst/>
            <a:cxnLst/>
            <a:rect l="l" t="t" r="r" b="b"/>
            <a:pathLst>
              <a:path w="3291413" h="3448147">
                <a:moveTo>
                  <a:pt x="0" y="0"/>
                </a:moveTo>
                <a:lnTo>
                  <a:pt x="3291413" y="0"/>
                </a:lnTo>
                <a:lnTo>
                  <a:pt x="3291413" y="3448147"/>
                </a:lnTo>
                <a:lnTo>
                  <a:pt x="0" y="34481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 rot="-462668">
            <a:off x="5007688" y="3428037"/>
            <a:ext cx="2858990" cy="754059"/>
          </a:xfrm>
          <a:custGeom>
            <a:avLst/>
            <a:gdLst/>
            <a:ahLst/>
            <a:cxnLst/>
            <a:rect l="l" t="t" r="r" b="b"/>
            <a:pathLst>
              <a:path w="4288485" h="1131088">
                <a:moveTo>
                  <a:pt x="0" y="0"/>
                </a:moveTo>
                <a:lnTo>
                  <a:pt x="4288485" y="0"/>
                </a:lnTo>
                <a:lnTo>
                  <a:pt x="4288485" y="1131088"/>
                </a:lnTo>
                <a:lnTo>
                  <a:pt x="0" y="11310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6088" y="3346154"/>
            <a:ext cx="505267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Einspruchs-</a:t>
            </a:r>
          </a:p>
          <a:p>
            <a:pPr algn="ctr">
              <a:lnSpc>
                <a:spcPts val="2933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016546" y="5088568"/>
            <a:ext cx="21942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Gegner</a:t>
            </a:r>
          </a:p>
        </p:txBody>
      </p:sp>
      <p:sp>
        <p:nvSpPr>
          <p:cNvPr id="11" name="TextBox 11"/>
          <p:cNvSpPr txBox="1"/>
          <p:nvPr/>
        </p:nvSpPr>
        <p:spPr>
          <a:xfrm rot="-122525">
            <a:off x="5304281" y="2934237"/>
            <a:ext cx="22635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A0694448-6E2E-4638-45C2-9FFDE2544B58}"/>
              </a:ext>
            </a:extLst>
          </p:cNvPr>
          <p:cNvSpPr txBox="1"/>
          <p:nvPr/>
        </p:nvSpPr>
        <p:spPr>
          <a:xfrm>
            <a:off x="-285173" y="6172200"/>
            <a:ext cx="3369535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340a ZPO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50296" y="2394965"/>
            <a:ext cx="889140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</a:t>
            </a:r>
            <a:r>
              <a:rPr lang="en-US" sz="266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66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statthaft</a:t>
            </a:r>
            <a:r>
              <a:rPr lang="en-US" sz="266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form- und </a:t>
            </a:r>
            <a:r>
              <a:rPr lang="en-US" sz="266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fristgerecht</a:t>
            </a:r>
            <a:r>
              <a:rPr lang="en-US" sz="266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0176" y="4922258"/>
            <a:ext cx="391644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Verwerfung </a:t>
            </a:r>
          </a:p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unzulässig</a:t>
            </a:r>
          </a:p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Urteil </a:t>
            </a:r>
          </a:p>
        </p:txBody>
      </p:sp>
      <p:sp>
        <p:nvSpPr>
          <p:cNvPr id="6" name="AutoShape 6"/>
          <p:cNvSpPr/>
          <p:nvPr/>
        </p:nvSpPr>
        <p:spPr>
          <a:xfrm>
            <a:off x="2108397" y="3052847"/>
            <a:ext cx="800358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AutoShape 7"/>
          <p:cNvSpPr/>
          <p:nvPr/>
        </p:nvSpPr>
        <p:spPr>
          <a:xfrm flipH="1" flipV="1">
            <a:off x="6096000" y="2847931"/>
            <a:ext cx="0" cy="2049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2108397" y="3052847"/>
            <a:ext cx="0" cy="35130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2108397" y="3746631"/>
            <a:ext cx="0" cy="115022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10" name="Group 10"/>
          <p:cNvGrpSpPr/>
          <p:nvPr/>
        </p:nvGrpSpPr>
        <p:grpSpPr>
          <a:xfrm>
            <a:off x="1743285" y="3210280"/>
            <a:ext cx="730225" cy="73022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1251039" y="3359704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nein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9974" y="1572067"/>
            <a:ext cx="7272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Prüfung von Amts wegen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952458" y="4270704"/>
            <a:ext cx="6553742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 zur mündlichen Verhandlung 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746866" y="3210280"/>
            <a:ext cx="730225" cy="7302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154835" y="3325897"/>
            <a:ext cx="188129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</a:t>
            </a:r>
          </a:p>
        </p:txBody>
      </p:sp>
      <p:sp>
        <p:nvSpPr>
          <p:cNvPr id="20" name="AutoShape 20"/>
          <p:cNvSpPr/>
          <p:nvPr/>
        </p:nvSpPr>
        <p:spPr>
          <a:xfrm>
            <a:off x="10111978" y="3052847"/>
            <a:ext cx="0" cy="157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1" name="AutoShape 21"/>
          <p:cNvSpPr/>
          <p:nvPr/>
        </p:nvSpPr>
        <p:spPr>
          <a:xfrm>
            <a:off x="10111978" y="3940504"/>
            <a:ext cx="0" cy="30997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2" name="TextBox 22"/>
          <p:cNvSpPr txBox="1"/>
          <p:nvPr/>
        </p:nvSpPr>
        <p:spPr>
          <a:xfrm>
            <a:off x="2272537" y="5084182"/>
            <a:ext cx="535984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 Entscheidung</a:t>
            </a:r>
          </a:p>
          <a:p>
            <a:pPr algn="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aufrechterhalten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867303" y="5090956"/>
            <a:ext cx="3638897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93"/>
              </a:lnSpc>
            </a:pP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Aufhebung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ersten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2493"/>
              </a:lnSpc>
            </a:pP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neue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0111978" y="4613323"/>
            <a:ext cx="0" cy="4585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5" name="AutoShape 25"/>
          <p:cNvSpPr/>
          <p:nvPr/>
        </p:nvSpPr>
        <p:spPr>
          <a:xfrm>
            <a:off x="6762523" y="4598787"/>
            <a:ext cx="0" cy="4731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A9572AF6-DD37-386B-9E54-F6B442C6ACD1}"/>
              </a:ext>
            </a:extLst>
          </p:cNvPr>
          <p:cNvSpPr txBox="1"/>
          <p:nvPr/>
        </p:nvSpPr>
        <p:spPr>
          <a:xfrm>
            <a:off x="-418591" y="6247451"/>
            <a:ext cx="3511578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341 f. ZPO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210349" y="2353733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4164068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4676302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5182185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H7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210349" y="2353733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4164068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4676302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5182185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H8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210349" y="2353733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4164068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4676302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sofortige 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5182185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4684449" y="1766066"/>
            <a:ext cx="6716363" cy="4474777"/>
          </a:xfrm>
          <a:custGeom>
            <a:avLst/>
            <a:gdLst/>
            <a:ahLst/>
            <a:cxnLst/>
            <a:rect l="l" t="t" r="r" b="b"/>
            <a:pathLst>
              <a:path w="10074545" h="6712166">
                <a:moveTo>
                  <a:pt x="0" y="0"/>
                </a:moveTo>
                <a:lnTo>
                  <a:pt x="10074545" y="0"/>
                </a:lnTo>
                <a:lnTo>
                  <a:pt x="10074545" y="6712166"/>
                </a:lnTo>
                <a:lnTo>
                  <a:pt x="0" y="6712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1384784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Gehörsrüge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321a ZPO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54643" y="3096462"/>
            <a:ext cx="5459611" cy="2357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  <a:spcBef>
                <a:spcPct val="0"/>
              </a:spcBef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förmlicher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Rechtsbehelf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4666"/>
              </a:lnSpc>
              <a:spcBef>
                <a:spcPct val="0"/>
              </a:spcBef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Selbstkorrektur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ctr">
              <a:lnSpc>
                <a:spcPts val="4666"/>
              </a:lnSpc>
              <a:spcBef>
                <a:spcPct val="0"/>
              </a:spcBef>
            </a:pP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von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Verletzungen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des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rechtlichen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Gehörs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885581" y="2533754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1" y="0"/>
                </a:lnTo>
                <a:lnTo>
                  <a:pt x="3275291" y="1342869"/>
                </a:lnTo>
                <a:lnTo>
                  <a:pt x="0" y="1342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3497" y="2662399"/>
            <a:ext cx="3907835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Wochen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87163" y="1966016"/>
            <a:ext cx="41303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= Notfrist 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1977343" y="2271926"/>
            <a:ext cx="71" cy="26182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1977415" y="2265576"/>
            <a:ext cx="1309749" cy="1688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069107" y="2981377"/>
            <a:ext cx="21805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7990179" y="1321059"/>
            <a:ext cx="3432931" cy="3432931"/>
          </a:xfrm>
          <a:custGeom>
            <a:avLst/>
            <a:gdLst/>
            <a:ahLst/>
            <a:cxnLst/>
            <a:rect l="l" t="t" r="r" b="b"/>
            <a:pathLst>
              <a:path w="5149396" h="5149396">
                <a:moveTo>
                  <a:pt x="0" y="0"/>
                </a:moveTo>
                <a:lnTo>
                  <a:pt x="5149396" y="0"/>
                </a:lnTo>
                <a:lnTo>
                  <a:pt x="5149396" y="5149397"/>
                </a:lnTo>
                <a:lnTo>
                  <a:pt x="0" y="51493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1" name="TextBox 11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Gehörsrüge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91090" y="2750453"/>
            <a:ext cx="12488652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 Kenntnis von der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Verletzung des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rechtlichen Gehörs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91091" y="4367586"/>
            <a:ext cx="1674721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seit Bekanntgabe der angegriffenen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 kann die Rüge nicht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mehr erhoben werden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497" y="4753243"/>
            <a:ext cx="3907835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Jahr</a:t>
            </a:r>
          </a:p>
        </p:txBody>
      </p:sp>
      <p:sp>
        <p:nvSpPr>
          <p:cNvPr id="16" name="Freeform 16"/>
          <p:cNvSpPr/>
          <p:nvPr/>
        </p:nvSpPr>
        <p:spPr>
          <a:xfrm>
            <a:off x="885651" y="4604704"/>
            <a:ext cx="2183527" cy="895246"/>
          </a:xfrm>
          <a:custGeom>
            <a:avLst/>
            <a:gdLst/>
            <a:ahLst/>
            <a:cxnLst/>
            <a:rect l="l" t="t" r="r" b="b"/>
            <a:pathLst>
              <a:path w="3275291" h="1342869">
                <a:moveTo>
                  <a:pt x="0" y="0"/>
                </a:moveTo>
                <a:lnTo>
                  <a:pt x="3275291" y="0"/>
                </a:lnTo>
                <a:lnTo>
                  <a:pt x="3275291" y="1342870"/>
                </a:lnTo>
                <a:lnTo>
                  <a:pt x="0" y="13428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 flipV="1">
            <a:off x="3069178" y="5052327"/>
            <a:ext cx="21798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BCC46F4B-C3C7-F9B0-0E12-0BDD9A08E155}"/>
              </a:ext>
            </a:extLst>
          </p:cNvPr>
          <p:cNvSpPr txBox="1"/>
          <p:nvPr/>
        </p:nvSpPr>
        <p:spPr>
          <a:xfrm>
            <a:off x="0" y="6236818"/>
            <a:ext cx="2856519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321a II ZPO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2093576" y="3869830"/>
            <a:ext cx="3250405" cy="2302370"/>
          </a:xfrm>
          <a:custGeom>
            <a:avLst/>
            <a:gdLst/>
            <a:ahLst/>
            <a:cxnLst/>
            <a:rect l="l" t="t" r="r" b="b"/>
            <a:pathLst>
              <a:path w="4875607" h="3453555">
                <a:moveTo>
                  <a:pt x="0" y="0"/>
                </a:moveTo>
                <a:lnTo>
                  <a:pt x="4875608" y="0"/>
                </a:lnTo>
                <a:lnTo>
                  <a:pt x="4875608" y="3453555"/>
                </a:lnTo>
                <a:lnTo>
                  <a:pt x="0" y="3453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5931200" y="4310445"/>
            <a:ext cx="3770642" cy="1861755"/>
          </a:xfrm>
          <a:custGeom>
            <a:avLst/>
            <a:gdLst/>
            <a:ahLst/>
            <a:cxnLst/>
            <a:rect l="l" t="t" r="r" b="b"/>
            <a:pathLst>
              <a:path w="5655963" h="2792632">
                <a:moveTo>
                  <a:pt x="0" y="0"/>
                </a:moveTo>
                <a:lnTo>
                  <a:pt x="5655963" y="0"/>
                </a:lnTo>
                <a:lnTo>
                  <a:pt x="5655963" y="2792632"/>
                </a:lnTo>
                <a:lnTo>
                  <a:pt x="0" y="2792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Gehörsrüge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Einlegung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613265" y="2427474"/>
            <a:ext cx="1341852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 bei dem Gericht erheben,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 Entscheidung angegriffen wird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20927ADF-F313-0234-FBBD-3AE81BCDA8B6}"/>
              </a:ext>
            </a:extLst>
          </p:cNvPr>
          <p:cNvSpPr txBox="1"/>
          <p:nvPr/>
        </p:nvSpPr>
        <p:spPr>
          <a:xfrm>
            <a:off x="-337353" y="6270625"/>
            <a:ext cx="3939595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321a II 4 ZPO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6FD7A3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9944" y="2279035"/>
            <a:ext cx="1129211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Gehörsrüge statthaft, form- und fristgerecht?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5232" y="4975554"/>
            <a:ext cx="512671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Verwerfung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unzulässig </a:t>
            </a:r>
          </a:p>
        </p:txBody>
      </p:sp>
      <p:sp>
        <p:nvSpPr>
          <p:cNvPr id="6" name="AutoShape 6"/>
          <p:cNvSpPr/>
          <p:nvPr/>
        </p:nvSpPr>
        <p:spPr>
          <a:xfrm>
            <a:off x="3328589" y="3052847"/>
            <a:ext cx="529535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7" name="AutoShape 7"/>
          <p:cNvSpPr/>
          <p:nvPr/>
        </p:nvSpPr>
        <p:spPr>
          <a:xfrm flipV="1">
            <a:off x="6096000" y="2732002"/>
            <a:ext cx="0" cy="3208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8" name="AutoShape 8"/>
          <p:cNvSpPr/>
          <p:nvPr/>
        </p:nvSpPr>
        <p:spPr>
          <a:xfrm>
            <a:off x="3328589" y="3052847"/>
            <a:ext cx="0" cy="3438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3328589" y="3739203"/>
            <a:ext cx="0" cy="121730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grpSp>
        <p:nvGrpSpPr>
          <p:cNvPr id="10" name="Group 10"/>
          <p:cNvGrpSpPr/>
          <p:nvPr/>
        </p:nvGrpSpPr>
        <p:grpSpPr>
          <a:xfrm>
            <a:off x="2963477" y="3210280"/>
            <a:ext cx="730225" cy="73022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30847" y="3352276"/>
            <a:ext cx="671887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nein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5580" y="751676"/>
            <a:ext cx="9422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Gehörsrüge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68240" y="751676"/>
            <a:ext cx="38836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9974" y="1572067"/>
            <a:ext cx="7272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Prüfung von Amts wegen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16548" y="4975554"/>
            <a:ext cx="4814781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 wird in die Lage zurückversetzt, in der er sich vor dem Schluss der mündlichen Verhandlung befunden hat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258827" y="3210280"/>
            <a:ext cx="730225" cy="7302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3D4B7"/>
            </a:solidFill>
            <a:ln w="127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683294" y="3349909"/>
            <a:ext cx="188129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623939" y="3052847"/>
            <a:ext cx="0" cy="157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21" name="AutoShape 21"/>
          <p:cNvSpPr/>
          <p:nvPr/>
        </p:nvSpPr>
        <p:spPr>
          <a:xfrm>
            <a:off x="8623939" y="3940503"/>
            <a:ext cx="0" cy="10160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1387</Words>
  <Application>Microsoft Office PowerPoint</Application>
  <PresentationFormat>Breitbild</PresentationFormat>
  <Paragraphs>622</Paragraphs>
  <Slides>86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86</vt:i4>
      </vt:variant>
    </vt:vector>
  </HeadingPairs>
  <TitlesOfParts>
    <vt:vector size="93" baseType="lpstr">
      <vt:lpstr>Arial</vt:lpstr>
      <vt:lpstr>Calibri</vt:lpstr>
      <vt:lpstr>Calibri Light</vt:lpstr>
      <vt:lpstr>Canva Sans</vt:lpstr>
      <vt:lpstr>Canva Sans Bold</vt:lpstr>
      <vt:lpstr>Canva Sans Italics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4</cp:revision>
  <dcterms:created xsi:type="dcterms:W3CDTF">2025-09-01T07:09:12Z</dcterms:created>
  <dcterms:modified xsi:type="dcterms:W3CDTF">2026-03-02T14:02:46Z</dcterms:modified>
</cp:coreProperties>
</file>