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7" r:id="rId2"/>
    <p:sldId id="298" r:id="rId3"/>
    <p:sldId id="299" r:id="rId4"/>
    <p:sldId id="300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316" r:id="rId2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4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4CB1C2-53FC-4F92-8E23-CD5A54FB4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611DF5B-AC37-44F6-A8A3-60875A84C5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F047DB2-6582-443D-A42B-98881A500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8DB3B-8CCF-481E-9DB3-9167F66A3166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E818AD-29CA-4C9B-B4AC-5A02E9DFE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8D43945-60EB-4726-A64A-87DCD7E40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EC2A-2ACA-42B6-988F-2B229D1BF2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5025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B03EB3-1469-44E7-B251-77DBE6B49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6C306AB-D8E4-49B3-9F7F-C792E2C8CA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8966C65-5E92-4AEB-894F-4B5DE1577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8DB3B-8CCF-481E-9DB3-9167F66A3166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D4BF2DE-D7C0-4156-87D2-F195A5EFC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DE8FE48-BE59-436B-913E-9C490FB70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EC2A-2ACA-42B6-988F-2B229D1BF2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6352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FDE060-60EC-4E74-9B96-6AAA1D55E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742BD8F-411D-423E-B8EF-D2B777A81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3586C15-0B11-4C6D-8E0A-DA3209FEC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8DB3B-8CCF-481E-9DB3-9167F66A3166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6575B49-2AE4-4727-A661-878CA811E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671357D-FF71-4025-BD58-A9ECF6AA7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EC2A-2ACA-42B6-988F-2B229D1BF2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7168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D1E705-7298-4A77-9E5F-9391C6195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CDF4E44-88F8-4C20-A819-4A81695A17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09AE20C-9388-476E-A1CA-0F055D3A08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0EA1CEF-48E5-4E7E-9E9E-CADA40AE3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8DB3B-8CCF-481E-9DB3-9167F66A3166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30A28BC-3B9C-4D6E-AFDF-6AB05D204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395BA72-D9D8-4858-94E4-042D0B1EC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EC2A-2ACA-42B6-988F-2B229D1BF2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2519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B05CDC-2CE7-40F6-B418-EE6482D85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3FB9505-2FFE-4005-81BF-3703E2F50F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5CF8FD5-51A8-4250-A20D-89DE1B3759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0AFF1D2-5250-4F47-8EA9-0C82ADDFE9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F357986-8543-4311-BC7D-1E3216AC88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962540D-647F-4686-A287-DEB5C86AE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8DB3B-8CCF-481E-9DB3-9167F66A3166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A1E6CB6-9663-4F77-8A70-8C9FE86F8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BE9A0A5-611B-4E7A-B4DD-6413F0DC2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EC2A-2ACA-42B6-988F-2B229D1BF2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4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706B2B-4183-488A-B375-8E1D8996A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16703DB-A843-42DA-A95C-655B2DA69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8DB3B-8CCF-481E-9DB3-9167F66A3166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AD5B3EB-3CC3-42C5-AC20-58378646F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1209730-E075-4F64-BB80-67DC18B8E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EC2A-2ACA-42B6-988F-2B229D1BF2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0446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3B10A74-FF22-4E6A-8898-3A601B31D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8DB3B-8CCF-481E-9DB3-9167F66A3166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E350CF9-8DDE-41BB-AE85-2AA210CBB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95C7A83-F89B-4893-B645-C849388D2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EC2A-2ACA-42B6-988F-2B229D1BF2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3533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05B99F-6E63-4DAC-84B9-7CA823EFD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0EB893-13E1-4F77-BA00-62C2F163C3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B55BC58-36B4-4C4D-829B-5A776FEFB9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FE26812-6B0C-4F34-8C6E-D011190C3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8DB3B-8CCF-481E-9DB3-9167F66A3166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98D44B8-7A91-4678-89F7-8B9A1102B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A58BD08-5092-42F1-B482-0F49AF82A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EC2A-2ACA-42B6-988F-2B229D1BF2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2814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5B6CF2-6F20-4B0E-B6BD-5AEB1ADC9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395282C-B251-4B12-B9BF-277B8463EE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5BE8B36-77EB-4625-AACC-5F31E6A2B7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E822F0D-9DC3-456D-B049-EB96381F8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8DB3B-8CCF-481E-9DB3-9167F66A3166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606B625-4AED-462C-B094-ABC10C4CE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9979523-8601-4F8D-ADA3-54AE6A76A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EC2A-2ACA-42B6-988F-2B229D1BF2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5707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FC8C4F-180A-4F20-A738-B2A3771FF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8B4BED6-9C1F-4AD5-8D43-309A358B03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D4D8D18-67E1-4428-B07F-D50BAB101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8DB3B-8CCF-481E-9DB3-9167F66A3166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153BFF-F869-45A3-87CF-4B317B5DD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DB4447-C2F3-45B2-9527-65412F78E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EC2A-2ACA-42B6-988F-2B229D1BF2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2154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90477E0-CBCB-46AC-B3A4-7BC61630A5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8E0E5D8-785E-4D89-B7F5-4183B162F2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DFC7E5C-DF67-4B1F-876C-171F9557C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8DB3B-8CCF-481E-9DB3-9167F66A3166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418CD2E-07F1-414E-B845-828CD4A1D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8ABF47-CCBA-439B-A247-FFF00E763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7EC2A-2ACA-42B6-988F-2B229D1BF2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2569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62339A9-79E2-4CF9-8539-9333E9A15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8AA583E-36A9-4D9A-965C-29660D957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E54D98A-B31E-4D56-8D1F-4EBF8DFCA0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8DB3B-8CCF-481E-9DB3-9167F66A3166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6A12C5A-4279-435D-8775-86EC5C8A78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90F3B80-FB77-4656-816D-30F1F43B20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7EC2A-2ACA-42B6-988F-2B229D1BF2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8292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.png"/><Relationship Id="rId7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11" Type="http://schemas.openxmlformats.org/officeDocument/2006/relationships/image" Target="../media/image31.sv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9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.png"/><Relationship Id="rId7" Type="http://schemas.openxmlformats.org/officeDocument/2006/relationships/image" Target="../media/image4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9.svg"/><Relationship Id="rId5" Type="http://schemas.openxmlformats.org/officeDocument/2006/relationships/image" Target="../media/image43.sv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657552" b="-65755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5" name="Freeform 5"/>
          <p:cNvSpPr/>
          <p:nvPr/>
        </p:nvSpPr>
        <p:spPr>
          <a:xfrm>
            <a:off x="-747889" y="1730393"/>
            <a:ext cx="5295192" cy="4659769"/>
          </a:xfrm>
          <a:custGeom>
            <a:avLst/>
            <a:gdLst/>
            <a:ahLst/>
            <a:cxnLst/>
            <a:rect l="l" t="t" r="r" b="b"/>
            <a:pathLst>
              <a:path w="7942788" h="6989654">
                <a:moveTo>
                  <a:pt x="0" y="0"/>
                </a:moveTo>
                <a:lnTo>
                  <a:pt x="7942788" y="0"/>
                </a:lnTo>
                <a:lnTo>
                  <a:pt x="7942788" y="6989654"/>
                </a:lnTo>
                <a:lnTo>
                  <a:pt x="0" y="69896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Freeform 6"/>
          <p:cNvSpPr/>
          <p:nvPr/>
        </p:nvSpPr>
        <p:spPr>
          <a:xfrm flipH="1">
            <a:off x="3296930" y="2731043"/>
            <a:ext cx="5899097" cy="1828720"/>
          </a:xfrm>
          <a:custGeom>
            <a:avLst/>
            <a:gdLst/>
            <a:ahLst/>
            <a:cxnLst/>
            <a:rect l="l" t="t" r="r" b="b"/>
            <a:pathLst>
              <a:path w="8848645" h="2743080">
                <a:moveTo>
                  <a:pt x="8848645" y="0"/>
                </a:moveTo>
                <a:lnTo>
                  <a:pt x="0" y="0"/>
                </a:lnTo>
                <a:lnTo>
                  <a:pt x="0" y="2743080"/>
                </a:lnTo>
                <a:lnTo>
                  <a:pt x="8848645" y="2743080"/>
                </a:lnTo>
                <a:lnTo>
                  <a:pt x="884864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7" name="Group 7"/>
          <p:cNvGrpSpPr/>
          <p:nvPr/>
        </p:nvGrpSpPr>
        <p:grpSpPr>
          <a:xfrm>
            <a:off x="5489148" y="5381109"/>
            <a:ext cx="1856782" cy="1087809"/>
            <a:chOff x="0" y="0"/>
            <a:chExt cx="431496" cy="25279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31496" cy="252795"/>
            </a:xfrm>
            <a:custGeom>
              <a:avLst/>
              <a:gdLst/>
              <a:ahLst/>
              <a:cxnLst/>
              <a:rect l="l" t="t" r="r" b="b"/>
              <a:pathLst>
                <a:path w="431496" h="252795">
                  <a:moveTo>
                    <a:pt x="0" y="0"/>
                  </a:moveTo>
                  <a:lnTo>
                    <a:pt x="431496" y="0"/>
                  </a:lnTo>
                  <a:lnTo>
                    <a:pt x="431496" y="252795"/>
                  </a:lnTo>
                  <a:lnTo>
                    <a:pt x="0" y="252795"/>
                  </a:lnTo>
                  <a:close/>
                </a:path>
              </a:pathLst>
            </a:custGeom>
            <a:blipFill>
              <a:blip r:embed="rId2"/>
              <a:stretch>
                <a:fillRect t="-6861" b="-6861"/>
              </a:stretch>
            </a:blipFill>
            <a:ln w="2857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31522" y="751676"/>
            <a:ext cx="11360478" cy="537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29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Arrest und </a:t>
            </a:r>
            <a:r>
              <a:rPr lang="en-US" sz="29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einstweilige</a:t>
            </a:r>
            <a:r>
              <a:rPr lang="en-US" sz="29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9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Verfügung</a:t>
            </a:r>
            <a:r>
              <a:rPr lang="en-US" sz="29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§§ 916 ff. ZPO </a:t>
            </a:r>
          </a:p>
        </p:txBody>
      </p:sp>
      <p:sp>
        <p:nvSpPr>
          <p:cNvPr id="11" name="TextBox 11"/>
          <p:cNvSpPr txBox="1"/>
          <p:nvPr/>
        </p:nvSpPr>
        <p:spPr>
          <a:xfrm rot="1069227">
            <a:off x="-1440834" y="4588680"/>
            <a:ext cx="756512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EA222A"/>
                </a:solidFill>
                <a:latin typeface="Canva Sans"/>
                <a:ea typeface="Canva Sans"/>
                <a:cs typeface="Canva Sans"/>
                <a:sym typeface="Canva Sans"/>
              </a:rPr>
              <a:t>= Eilt-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EA222A"/>
                </a:solidFill>
                <a:latin typeface="Canva Sans"/>
                <a:ea typeface="Canva Sans"/>
                <a:cs typeface="Canva Sans"/>
                <a:sym typeface="Canva Sans"/>
              </a:rPr>
              <a:t>verfahren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358828" y="3388699"/>
            <a:ext cx="655642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Sicherung der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Gläubigeransprüche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810440" y="5524964"/>
            <a:ext cx="5239598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99"/>
              </a:lnSpc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Anwalts-</a:t>
            </a:r>
          </a:p>
          <a:p>
            <a:pPr algn="ctr">
              <a:lnSpc>
                <a:spcPts val="3299"/>
              </a:lnSpc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zwang 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532232" y="4907930"/>
            <a:ext cx="3094696" cy="1554900"/>
            <a:chOff x="0" y="0"/>
            <a:chExt cx="719174" cy="36134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19174" cy="361342"/>
            </a:xfrm>
            <a:custGeom>
              <a:avLst/>
              <a:gdLst/>
              <a:ahLst/>
              <a:cxnLst/>
              <a:rect l="l" t="t" r="r" b="b"/>
              <a:pathLst>
                <a:path w="719174" h="361342">
                  <a:moveTo>
                    <a:pt x="0" y="0"/>
                  </a:moveTo>
                  <a:lnTo>
                    <a:pt x="719174" y="0"/>
                  </a:lnTo>
                  <a:lnTo>
                    <a:pt x="719174" y="361342"/>
                  </a:lnTo>
                  <a:lnTo>
                    <a:pt x="0" y="361342"/>
                  </a:lnTo>
                  <a:close/>
                </a:path>
              </a:pathLst>
            </a:custGeom>
            <a:blipFill>
              <a:blip r:embed="rId2"/>
              <a:stretch>
                <a:fillRect t="-16301" b="-16301"/>
              </a:stretch>
            </a:blipFill>
            <a:ln w="2857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7657729" y="5079807"/>
            <a:ext cx="4843703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Antragsteller </a:t>
            </a:r>
          </a:p>
          <a:p>
            <a:pPr algn="ctr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und </a:t>
            </a:r>
          </a:p>
          <a:p>
            <a:pPr algn="ctr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Antragsgegner 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629854" y="1730393"/>
            <a:ext cx="3575371" cy="550198"/>
            <a:chOff x="0" y="0"/>
            <a:chExt cx="830878" cy="12786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30878" cy="127860"/>
            </a:xfrm>
            <a:custGeom>
              <a:avLst/>
              <a:gdLst/>
              <a:ahLst/>
              <a:cxnLst/>
              <a:rect l="l" t="t" r="r" b="b"/>
              <a:pathLst>
                <a:path w="830878" h="127860">
                  <a:moveTo>
                    <a:pt x="0" y="0"/>
                  </a:moveTo>
                  <a:lnTo>
                    <a:pt x="830878" y="0"/>
                  </a:lnTo>
                  <a:lnTo>
                    <a:pt x="830878" y="127860"/>
                  </a:lnTo>
                  <a:lnTo>
                    <a:pt x="0" y="127860"/>
                  </a:lnTo>
                  <a:close/>
                </a:path>
              </a:pathLst>
            </a:custGeom>
            <a:blipFill>
              <a:blip r:embed="rId2"/>
              <a:stretch>
                <a:fillRect t="-166475" b="-166475"/>
              </a:stretch>
            </a:blipFill>
            <a:ln w="2857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3396856" y="1719742"/>
            <a:ext cx="6041366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Registerzeichen C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9283605" y="1776892"/>
            <a:ext cx="2222595" cy="1425150"/>
            <a:chOff x="0" y="0"/>
            <a:chExt cx="516507" cy="33119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16507" cy="331190"/>
            </a:xfrm>
            <a:custGeom>
              <a:avLst/>
              <a:gdLst/>
              <a:ahLst/>
              <a:cxnLst/>
              <a:rect l="l" t="t" r="r" b="b"/>
              <a:pathLst>
                <a:path w="516507" h="331190">
                  <a:moveTo>
                    <a:pt x="0" y="0"/>
                  </a:moveTo>
                  <a:lnTo>
                    <a:pt x="516507" y="0"/>
                  </a:lnTo>
                  <a:lnTo>
                    <a:pt x="516507" y="331190"/>
                  </a:lnTo>
                  <a:lnTo>
                    <a:pt x="0" y="331190"/>
                  </a:lnTo>
                  <a:close/>
                </a:path>
              </a:pathLst>
            </a:custGeom>
            <a:blipFill>
              <a:blip r:embed="rId2"/>
              <a:stretch>
                <a:fillRect t="-1952" b="-1952"/>
              </a:stretch>
            </a:blipFill>
            <a:ln w="2857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9372958" y="1873517"/>
            <a:ext cx="1951186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Gerichts-</a:t>
            </a:r>
          </a:p>
          <a:p>
            <a:pPr algn="ctr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kosten-</a:t>
            </a:r>
          </a:p>
          <a:p>
            <a:pPr algn="ctr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vorschuss </a:t>
            </a:r>
          </a:p>
        </p:txBody>
      </p:sp>
      <p:sp>
        <p:nvSpPr>
          <p:cNvPr id="23" name="AutoShape 23"/>
          <p:cNvSpPr/>
          <p:nvPr/>
        </p:nvSpPr>
        <p:spPr>
          <a:xfrm flipV="1">
            <a:off x="6417539" y="2280591"/>
            <a:ext cx="0" cy="85657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24" name="AutoShape 24"/>
          <p:cNvSpPr/>
          <p:nvPr/>
        </p:nvSpPr>
        <p:spPr>
          <a:xfrm flipV="1">
            <a:off x="8498944" y="2489467"/>
            <a:ext cx="784661" cy="75475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25" name="AutoShape 25"/>
          <p:cNvSpPr/>
          <p:nvPr/>
        </p:nvSpPr>
        <p:spPr>
          <a:xfrm>
            <a:off x="8498945" y="4469121"/>
            <a:ext cx="481647" cy="43880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26" name="AutoShape 26"/>
          <p:cNvSpPr/>
          <p:nvPr/>
        </p:nvSpPr>
        <p:spPr>
          <a:xfrm flipH="1">
            <a:off x="6417539" y="4559764"/>
            <a:ext cx="12700" cy="8213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27" name="AutoShape 27"/>
          <p:cNvSpPr/>
          <p:nvPr/>
        </p:nvSpPr>
        <p:spPr>
          <a:xfrm>
            <a:off x="9283605" y="1794538"/>
            <a:ext cx="2203491" cy="140750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28" name="AutoShape 28"/>
          <p:cNvSpPr/>
          <p:nvPr/>
        </p:nvSpPr>
        <p:spPr>
          <a:xfrm flipV="1">
            <a:off x="9283605" y="1776892"/>
            <a:ext cx="2203491" cy="142515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29" name="AutoShape 29"/>
          <p:cNvSpPr/>
          <p:nvPr/>
        </p:nvSpPr>
        <p:spPr>
          <a:xfrm>
            <a:off x="5489149" y="5381109"/>
            <a:ext cx="1835811" cy="1087809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30" name="AutoShape 30"/>
          <p:cNvSpPr/>
          <p:nvPr/>
        </p:nvSpPr>
        <p:spPr>
          <a:xfrm flipV="1">
            <a:off x="5489149" y="5381109"/>
            <a:ext cx="1835811" cy="1081721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657552" b="-65755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5" name="Freeform 5"/>
          <p:cNvSpPr/>
          <p:nvPr/>
        </p:nvSpPr>
        <p:spPr>
          <a:xfrm>
            <a:off x="2284680" y="1733978"/>
            <a:ext cx="5907783" cy="4438222"/>
          </a:xfrm>
          <a:custGeom>
            <a:avLst/>
            <a:gdLst/>
            <a:ahLst/>
            <a:cxnLst/>
            <a:rect l="l" t="t" r="r" b="b"/>
            <a:pathLst>
              <a:path w="8861675" h="6657333">
                <a:moveTo>
                  <a:pt x="0" y="0"/>
                </a:moveTo>
                <a:lnTo>
                  <a:pt x="8861675" y="0"/>
                </a:lnTo>
                <a:lnTo>
                  <a:pt x="8861675" y="6657333"/>
                </a:lnTo>
                <a:lnTo>
                  <a:pt x="0" y="66573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415762" y="751676"/>
            <a:ext cx="113604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Arrest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905748" y="3500122"/>
            <a:ext cx="590778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Geld-</a:t>
            </a:r>
          </a:p>
          <a:p>
            <a:pPr algn="ctr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forderungen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38D34F02-63E5-8A89-1D61-78A2EE9BC8D6}"/>
              </a:ext>
            </a:extLst>
          </p:cNvPr>
          <p:cNvSpPr txBox="1"/>
          <p:nvPr/>
        </p:nvSpPr>
        <p:spPr>
          <a:xfrm>
            <a:off x="-341790" y="6249566"/>
            <a:ext cx="3232696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50"/>
              </a:lnSpc>
              <a:spcBef>
                <a:spcPct val="0"/>
              </a:spcBef>
            </a:pP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916 ZPO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657552" b="-65755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5" name="Freeform 5"/>
          <p:cNvSpPr/>
          <p:nvPr/>
        </p:nvSpPr>
        <p:spPr>
          <a:xfrm>
            <a:off x="873352" y="5237482"/>
            <a:ext cx="3892780" cy="2593565"/>
          </a:xfrm>
          <a:custGeom>
            <a:avLst/>
            <a:gdLst/>
            <a:ahLst/>
            <a:cxnLst/>
            <a:rect l="l" t="t" r="r" b="b"/>
            <a:pathLst>
              <a:path w="5839170" h="3890347">
                <a:moveTo>
                  <a:pt x="0" y="0"/>
                </a:moveTo>
                <a:lnTo>
                  <a:pt x="5839170" y="0"/>
                </a:lnTo>
                <a:lnTo>
                  <a:pt x="5839170" y="3890346"/>
                </a:lnTo>
                <a:lnTo>
                  <a:pt x="0" y="38903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6" name="Group 6"/>
          <p:cNvGrpSpPr/>
          <p:nvPr/>
        </p:nvGrpSpPr>
        <p:grpSpPr>
          <a:xfrm>
            <a:off x="5468741" y="1852872"/>
            <a:ext cx="3983083" cy="1173480"/>
            <a:chOff x="0" y="0"/>
            <a:chExt cx="925626" cy="27270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25626" cy="272704"/>
            </a:xfrm>
            <a:custGeom>
              <a:avLst/>
              <a:gdLst/>
              <a:ahLst/>
              <a:cxnLst/>
              <a:rect l="l" t="t" r="r" b="b"/>
              <a:pathLst>
                <a:path w="925626" h="272704">
                  <a:moveTo>
                    <a:pt x="0" y="0"/>
                  </a:moveTo>
                  <a:lnTo>
                    <a:pt x="925626" y="0"/>
                  </a:lnTo>
                  <a:lnTo>
                    <a:pt x="925626" y="272704"/>
                  </a:lnTo>
                  <a:lnTo>
                    <a:pt x="0" y="272704"/>
                  </a:lnTo>
                  <a:close/>
                </a:path>
              </a:pathLst>
            </a:custGeom>
            <a:blipFill>
              <a:blip r:embed="rId2"/>
              <a:stretch>
                <a:fillRect t="-63070" b="-63070"/>
              </a:stretch>
            </a:blip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425722" y="1927649"/>
            <a:ext cx="606912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dinglicher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Sicherheitsarrest 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85800" y="1844405"/>
            <a:ext cx="3983083" cy="1173480"/>
            <a:chOff x="0" y="0"/>
            <a:chExt cx="925626" cy="27270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25626" cy="272704"/>
            </a:xfrm>
            <a:custGeom>
              <a:avLst/>
              <a:gdLst/>
              <a:ahLst/>
              <a:cxnLst/>
              <a:rect l="l" t="t" r="r" b="b"/>
              <a:pathLst>
                <a:path w="925626" h="272704">
                  <a:moveTo>
                    <a:pt x="0" y="0"/>
                  </a:moveTo>
                  <a:lnTo>
                    <a:pt x="925626" y="0"/>
                  </a:lnTo>
                  <a:lnTo>
                    <a:pt x="925626" y="272704"/>
                  </a:lnTo>
                  <a:lnTo>
                    <a:pt x="0" y="272704"/>
                  </a:lnTo>
                  <a:close/>
                </a:path>
              </a:pathLst>
            </a:custGeom>
            <a:blipFill>
              <a:blip r:embed="rId2"/>
              <a:stretch>
                <a:fillRect t="-63070" b="-63070"/>
              </a:stretch>
            </a:blip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1" name="Freeform 11"/>
          <p:cNvSpPr/>
          <p:nvPr/>
        </p:nvSpPr>
        <p:spPr>
          <a:xfrm flipH="1">
            <a:off x="9604635" y="1895899"/>
            <a:ext cx="1577920" cy="3375230"/>
          </a:xfrm>
          <a:custGeom>
            <a:avLst/>
            <a:gdLst/>
            <a:ahLst/>
            <a:cxnLst/>
            <a:rect l="l" t="t" r="r" b="b"/>
            <a:pathLst>
              <a:path w="2366880" h="5062845">
                <a:moveTo>
                  <a:pt x="2366880" y="0"/>
                </a:moveTo>
                <a:lnTo>
                  <a:pt x="0" y="0"/>
                </a:lnTo>
                <a:lnTo>
                  <a:pt x="0" y="5062844"/>
                </a:lnTo>
                <a:lnTo>
                  <a:pt x="2366880" y="5062844"/>
                </a:lnTo>
                <a:lnTo>
                  <a:pt x="236688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2" name="TextBox 12"/>
          <p:cNvSpPr txBox="1"/>
          <p:nvPr/>
        </p:nvSpPr>
        <p:spPr>
          <a:xfrm>
            <a:off x="2093470" y="751676"/>
            <a:ext cx="800506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Arrest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85800" y="3496252"/>
            <a:ext cx="4539957" cy="743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Beschlagnahme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von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Vermögensgegenständen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92444" y="4702753"/>
            <a:ext cx="3976439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Sicherung - keine Veräußerung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360149" y="3585152"/>
            <a:ext cx="6200269" cy="1487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Einschränkung der </a:t>
            </a:r>
          </a:p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persönlichen Bewegungs-</a:t>
            </a:r>
          </a:p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freiheit </a:t>
            </a:r>
          </a:p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des Schuldners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668883" y="5479569"/>
            <a:ext cx="6593103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erschwert Beiseiteschaffen der Vermögensgegenstände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-1416754" y="1927649"/>
            <a:ext cx="8188191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dinglicher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Arrest </a:t>
            </a:r>
          </a:p>
        </p:txBody>
      </p:sp>
      <p:sp>
        <p:nvSpPr>
          <p:cNvPr id="18" name="AutoShape 18"/>
          <p:cNvSpPr/>
          <p:nvPr/>
        </p:nvSpPr>
        <p:spPr>
          <a:xfrm>
            <a:off x="2680663" y="4332011"/>
            <a:ext cx="0" cy="34534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19" name="AutoShape 19"/>
          <p:cNvSpPr/>
          <p:nvPr/>
        </p:nvSpPr>
        <p:spPr>
          <a:xfrm>
            <a:off x="7460283" y="3026352"/>
            <a:ext cx="0" cy="5334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20" name="AutoShape 20"/>
          <p:cNvSpPr/>
          <p:nvPr/>
        </p:nvSpPr>
        <p:spPr>
          <a:xfrm>
            <a:off x="2677342" y="3017885"/>
            <a:ext cx="3321" cy="45296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21" name="AutoShape 21"/>
          <p:cNvSpPr/>
          <p:nvPr/>
        </p:nvSpPr>
        <p:spPr>
          <a:xfrm>
            <a:off x="7460283" y="5066819"/>
            <a:ext cx="0" cy="32267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657552" b="-65755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85800" y="1867754"/>
            <a:ext cx="2896401" cy="1330541"/>
            <a:chOff x="0" y="0"/>
            <a:chExt cx="673093" cy="30920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73093" cy="309203"/>
            </a:xfrm>
            <a:custGeom>
              <a:avLst/>
              <a:gdLst/>
              <a:ahLst/>
              <a:cxnLst/>
              <a:rect l="l" t="t" r="r" b="b"/>
              <a:pathLst>
                <a:path w="673093" h="309203">
                  <a:moveTo>
                    <a:pt x="0" y="0"/>
                  </a:moveTo>
                  <a:lnTo>
                    <a:pt x="673093" y="0"/>
                  </a:lnTo>
                  <a:lnTo>
                    <a:pt x="673093" y="309203"/>
                  </a:lnTo>
                  <a:lnTo>
                    <a:pt x="0" y="309203"/>
                  </a:lnTo>
                  <a:close/>
                </a:path>
              </a:pathLst>
            </a:custGeom>
            <a:blipFill>
              <a:blip r:embed="rId2"/>
              <a:stretch>
                <a:fillRect t="-22516" b="-22516"/>
              </a:stretch>
            </a:blip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-2066915" y="2080058"/>
            <a:ext cx="840183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 der </a:t>
            </a:r>
          </a:p>
          <a:p>
            <a:pPr algn="ctr"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Hauptsache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3968140" y="1867754"/>
            <a:ext cx="7538060" cy="1330541"/>
            <a:chOff x="0" y="0"/>
            <a:chExt cx="1751764" cy="30920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751764" cy="309203"/>
            </a:xfrm>
            <a:custGeom>
              <a:avLst/>
              <a:gdLst/>
              <a:ahLst/>
              <a:cxnLst/>
              <a:rect l="l" t="t" r="r" b="b"/>
              <a:pathLst>
                <a:path w="1751764" h="309203">
                  <a:moveTo>
                    <a:pt x="0" y="0"/>
                  </a:moveTo>
                  <a:lnTo>
                    <a:pt x="1751764" y="0"/>
                  </a:lnTo>
                  <a:lnTo>
                    <a:pt x="1751764" y="309203"/>
                  </a:lnTo>
                  <a:lnTo>
                    <a:pt x="0" y="309203"/>
                  </a:lnTo>
                  <a:close/>
                </a:path>
              </a:pathLst>
            </a:custGeom>
            <a:blipFill>
              <a:blip r:embed="rId2"/>
              <a:stretch>
                <a:fillRect t="-138729" b="-138729"/>
              </a:stretch>
            </a:blip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0" name="AutoShape 10"/>
          <p:cNvSpPr/>
          <p:nvPr/>
        </p:nvSpPr>
        <p:spPr>
          <a:xfrm>
            <a:off x="2134001" y="1534554"/>
            <a:ext cx="0" cy="333200"/>
          </a:xfrm>
          <a:prstGeom prst="line">
            <a:avLst/>
          </a:prstGeom>
          <a:ln w="6667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11" name="AutoShape 11"/>
          <p:cNvSpPr/>
          <p:nvPr/>
        </p:nvSpPr>
        <p:spPr>
          <a:xfrm>
            <a:off x="7737170" y="1450436"/>
            <a:ext cx="0" cy="417318"/>
          </a:xfrm>
          <a:prstGeom prst="line">
            <a:avLst/>
          </a:prstGeom>
          <a:ln w="762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12" name="Freeform 12"/>
          <p:cNvSpPr/>
          <p:nvPr/>
        </p:nvSpPr>
        <p:spPr>
          <a:xfrm>
            <a:off x="7099944" y="3507950"/>
            <a:ext cx="3761295" cy="2664250"/>
          </a:xfrm>
          <a:custGeom>
            <a:avLst/>
            <a:gdLst/>
            <a:ahLst/>
            <a:cxnLst/>
            <a:rect l="l" t="t" r="r" b="b"/>
            <a:pathLst>
              <a:path w="5641942" h="3996375">
                <a:moveTo>
                  <a:pt x="0" y="0"/>
                </a:moveTo>
                <a:lnTo>
                  <a:pt x="5641941" y="0"/>
                </a:lnTo>
                <a:lnTo>
                  <a:pt x="5641941" y="3996375"/>
                </a:lnTo>
                <a:lnTo>
                  <a:pt x="0" y="39963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3" name="Freeform 13"/>
          <p:cNvSpPr/>
          <p:nvPr/>
        </p:nvSpPr>
        <p:spPr>
          <a:xfrm>
            <a:off x="1377250" y="3617395"/>
            <a:ext cx="4063309" cy="2554805"/>
          </a:xfrm>
          <a:custGeom>
            <a:avLst/>
            <a:gdLst/>
            <a:ahLst/>
            <a:cxnLst/>
            <a:rect l="l" t="t" r="r" b="b"/>
            <a:pathLst>
              <a:path w="6094963" h="3832208">
                <a:moveTo>
                  <a:pt x="0" y="0"/>
                </a:moveTo>
                <a:lnTo>
                  <a:pt x="6094964" y="0"/>
                </a:lnTo>
                <a:lnTo>
                  <a:pt x="6094964" y="3832208"/>
                </a:lnTo>
                <a:lnTo>
                  <a:pt x="0" y="38322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4" name="TextBox 14"/>
          <p:cNvSpPr txBox="1"/>
          <p:nvPr/>
        </p:nvSpPr>
        <p:spPr>
          <a:xfrm>
            <a:off x="4064000" y="1982691"/>
            <a:ext cx="7260144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  <a:spcBef>
                <a:spcPct val="0"/>
              </a:spcBef>
            </a:pP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AG, in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dessen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Bezirk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sich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Arrest-</a:t>
            </a:r>
            <a:b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gegenstand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bzw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sich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ihrer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persönlichen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Freiheit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beschränkenden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Person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befindet</a:t>
            </a:r>
            <a:endParaRPr lang="en-US" sz="2667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31522" y="751676"/>
            <a:ext cx="113604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Arrest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637038" y="751676"/>
            <a:ext cx="468710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Zuständigkeit</a:t>
            </a:r>
          </a:p>
        </p:txBody>
      </p:sp>
      <p:sp>
        <p:nvSpPr>
          <p:cNvPr id="17" name="AutoShape 17"/>
          <p:cNvSpPr/>
          <p:nvPr/>
        </p:nvSpPr>
        <p:spPr>
          <a:xfrm flipV="1">
            <a:off x="5623609" y="5428269"/>
            <a:ext cx="1392171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18" name="TextBox 20">
            <a:extLst>
              <a:ext uri="{FF2B5EF4-FFF2-40B4-BE49-F238E27FC236}">
                <a16:creationId xmlns:a16="http://schemas.microsoft.com/office/drawing/2014/main" id="{4B8C4791-1B9B-382E-42C7-26AE6DD49E88}"/>
              </a:ext>
            </a:extLst>
          </p:cNvPr>
          <p:cNvSpPr txBox="1"/>
          <p:nvPr/>
        </p:nvSpPr>
        <p:spPr>
          <a:xfrm>
            <a:off x="36722" y="6221412"/>
            <a:ext cx="2350885" cy="58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919 ZPO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4258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657552" b="-65755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074949" y="1769885"/>
            <a:ext cx="6475511" cy="738815"/>
            <a:chOff x="0" y="0"/>
            <a:chExt cx="1504839" cy="171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04839" cy="171693"/>
            </a:xfrm>
            <a:custGeom>
              <a:avLst/>
              <a:gdLst/>
              <a:ahLst/>
              <a:cxnLst/>
              <a:rect l="l" t="t" r="r" b="b"/>
              <a:pathLst>
                <a:path w="1504839" h="171693">
                  <a:moveTo>
                    <a:pt x="0" y="0"/>
                  </a:moveTo>
                  <a:lnTo>
                    <a:pt x="1504839" y="0"/>
                  </a:lnTo>
                  <a:lnTo>
                    <a:pt x="1504839" y="171693"/>
                  </a:lnTo>
                  <a:lnTo>
                    <a:pt x="0" y="171693"/>
                  </a:lnTo>
                  <a:close/>
                </a:path>
              </a:pathLst>
            </a:custGeom>
            <a:blipFill>
              <a:blip r:embed="rId2"/>
              <a:stretch>
                <a:fillRect t="-241975" b="-241975"/>
              </a:stretch>
            </a:blip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492857" y="3073850"/>
            <a:ext cx="3639695" cy="738815"/>
            <a:chOff x="0" y="0"/>
            <a:chExt cx="845826" cy="17169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45826" cy="171693"/>
            </a:xfrm>
            <a:custGeom>
              <a:avLst/>
              <a:gdLst/>
              <a:ahLst/>
              <a:cxnLst/>
              <a:rect l="l" t="t" r="r" b="b"/>
              <a:pathLst>
                <a:path w="845826" h="171693">
                  <a:moveTo>
                    <a:pt x="0" y="0"/>
                  </a:moveTo>
                  <a:lnTo>
                    <a:pt x="845826" y="0"/>
                  </a:lnTo>
                  <a:lnTo>
                    <a:pt x="845826" y="171693"/>
                  </a:lnTo>
                  <a:lnTo>
                    <a:pt x="0" y="171693"/>
                  </a:lnTo>
                  <a:close/>
                </a:path>
              </a:pathLst>
            </a:custGeom>
            <a:blipFill>
              <a:blip r:embed="rId2"/>
              <a:stretch>
                <a:fillRect t="-114110" b="-114110"/>
              </a:stretch>
            </a:blip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713567" y="3207809"/>
            <a:ext cx="7158636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  <a:spcBef>
                <a:spcPct val="0"/>
              </a:spcBef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Arrestbeschluss</a:t>
            </a:r>
          </a:p>
        </p:txBody>
      </p:sp>
      <p:sp>
        <p:nvSpPr>
          <p:cNvPr id="10" name="AutoShape 10"/>
          <p:cNvSpPr/>
          <p:nvPr/>
        </p:nvSpPr>
        <p:spPr>
          <a:xfrm flipH="1">
            <a:off x="6312704" y="2508700"/>
            <a:ext cx="0" cy="56515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grpSp>
        <p:nvGrpSpPr>
          <p:cNvPr id="11" name="Group 11"/>
          <p:cNvGrpSpPr/>
          <p:nvPr/>
        </p:nvGrpSpPr>
        <p:grpSpPr>
          <a:xfrm>
            <a:off x="559331" y="4091764"/>
            <a:ext cx="4308472" cy="738815"/>
            <a:chOff x="0" y="0"/>
            <a:chExt cx="1001243" cy="17169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01243" cy="171693"/>
            </a:xfrm>
            <a:custGeom>
              <a:avLst/>
              <a:gdLst/>
              <a:ahLst/>
              <a:cxnLst/>
              <a:rect l="l" t="t" r="r" b="b"/>
              <a:pathLst>
                <a:path w="1001243" h="171693">
                  <a:moveTo>
                    <a:pt x="0" y="0"/>
                  </a:moveTo>
                  <a:lnTo>
                    <a:pt x="1001243" y="0"/>
                  </a:lnTo>
                  <a:lnTo>
                    <a:pt x="1001243" y="171693"/>
                  </a:lnTo>
                  <a:lnTo>
                    <a:pt x="0" y="171693"/>
                  </a:lnTo>
                  <a:close/>
                </a:path>
              </a:pathLst>
            </a:custGeom>
            <a:blipFill>
              <a:blip r:embed="rId2"/>
              <a:stretch>
                <a:fillRect t="-144265" b="-144265"/>
              </a:stretch>
            </a:blipFill>
            <a:ln w="2857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07449" y="4225114"/>
            <a:ext cx="7570815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Arrest stattgegeben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7117271" y="4091764"/>
            <a:ext cx="4308472" cy="738815"/>
            <a:chOff x="0" y="0"/>
            <a:chExt cx="1001243" cy="17169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01243" cy="171693"/>
            </a:xfrm>
            <a:custGeom>
              <a:avLst/>
              <a:gdLst/>
              <a:ahLst/>
              <a:cxnLst/>
              <a:rect l="l" t="t" r="r" b="b"/>
              <a:pathLst>
                <a:path w="1001243" h="171693">
                  <a:moveTo>
                    <a:pt x="0" y="0"/>
                  </a:moveTo>
                  <a:lnTo>
                    <a:pt x="1001243" y="0"/>
                  </a:lnTo>
                  <a:lnTo>
                    <a:pt x="1001243" y="171693"/>
                  </a:lnTo>
                  <a:lnTo>
                    <a:pt x="0" y="171693"/>
                  </a:lnTo>
                  <a:close/>
                </a:path>
              </a:pathLst>
            </a:custGeom>
            <a:blipFill>
              <a:blip r:embed="rId2"/>
              <a:stretch>
                <a:fillRect t="-144265" b="-144265"/>
              </a:stretch>
            </a:blipFill>
            <a:ln w="2857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6" name="AutoShape 16"/>
          <p:cNvSpPr/>
          <p:nvPr/>
        </p:nvSpPr>
        <p:spPr>
          <a:xfrm>
            <a:off x="2713568" y="3429000"/>
            <a:ext cx="1779285" cy="1425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7" name="AutoShape 17"/>
          <p:cNvSpPr/>
          <p:nvPr/>
        </p:nvSpPr>
        <p:spPr>
          <a:xfrm>
            <a:off x="2713567" y="3429000"/>
            <a:ext cx="0" cy="66276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8" name="AutoShape 18"/>
          <p:cNvSpPr/>
          <p:nvPr/>
        </p:nvSpPr>
        <p:spPr>
          <a:xfrm flipH="1">
            <a:off x="8132552" y="3443258"/>
            <a:ext cx="113895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9" name="AutoShape 19"/>
          <p:cNvSpPr/>
          <p:nvPr/>
        </p:nvSpPr>
        <p:spPr>
          <a:xfrm flipV="1">
            <a:off x="9271507" y="3429000"/>
            <a:ext cx="0" cy="67922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20" name="Freeform 20"/>
          <p:cNvSpPr/>
          <p:nvPr/>
        </p:nvSpPr>
        <p:spPr>
          <a:xfrm>
            <a:off x="7112060" y="4932179"/>
            <a:ext cx="4876800" cy="975360"/>
          </a:xfrm>
          <a:custGeom>
            <a:avLst/>
            <a:gdLst/>
            <a:ahLst/>
            <a:cxnLst/>
            <a:rect l="l" t="t" r="r" b="b"/>
            <a:pathLst>
              <a:path w="7315200" h="1463040">
                <a:moveTo>
                  <a:pt x="0" y="0"/>
                </a:moveTo>
                <a:lnTo>
                  <a:pt x="7315200" y="0"/>
                </a:lnTo>
                <a:lnTo>
                  <a:pt x="7315200" y="1463040"/>
                </a:lnTo>
                <a:lnTo>
                  <a:pt x="0" y="14630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21" name="Freeform 21"/>
          <p:cNvSpPr/>
          <p:nvPr/>
        </p:nvSpPr>
        <p:spPr>
          <a:xfrm>
            <a:off x="544498" y="4932179"/>
            <a:ext cx="4876800" cy="975360"/>
          </a:xfrm>
          <a:custGeom>
            <a:avLst/>
            <a:gdLst/>
            <a:ahLst/>
            <a:cxnLst/>
            <a:rect l="l" t="t" r="r" b="b"/>
            <a:pathLst>
              <a:path w="7315200" h="1463040">
                <a:moveTo>
                  <a:pt x="0" y="0"/>
                </a:moveTo>
                <a:lnTo>
                  <a:pt x="7315200" y="0"/>
                </a:lnTo>
                <a:lnTo>
                  <a:pt x="7315200" y="1463040"/>
                </a:lnTo>
                <a:lnTo>
                  <a:pt x="0" y="14630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22" name="TextBox 22"/>
          <p:cNvSpPr txBox="1"/>
          <p:nvPr/>
        </p:nvSpPr>
        <p:spPr>
          <a:xfrm>
            <a:off x="831522" y="751676"/>
            <a:ext cx="113604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Arrest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637038" y="751676"/>
            <a:ext cx="468710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</a:t>
            </a:r>
          </a:p>
        </p:txBody>
      </p:sp>
      <p:sp>
        <p:nvSpPr>
          <p:cNvPr id="24" name="Freeform 24"/>
          <p:cNvSpPr/>
          <p:nvPr/>
        </p:nvSpPr>
        <p:spPr>
          <a:xfrm>
            <a:off x="119928" y="5148079"/>
            <a:ext cx="6172958" cy="1234591"/>
          </a:xfrm>
          <a:custGeom>
            <a:avLst/>
            <a:gdLst/>
            <a:ahLst/>
            <a:cxnLst/>
            <a:rect l="l" t="t" r="r" b="b"/>
            <a:pathLst>
              <a:path w="9259437" h="1851887">
                <a:moveTo>
                  <a:pt x="0" y="0"/>
                </a:moveTo>
                <a:lnTo>
                  <a:pt x="9259437" y="0"/>
                </a:lnTo>
                <a:lnTo>
                  <a:pt x="9259437" y="1851888"/>
                </a:lnTo>
                <a:lnTo>
                  <a:pt x="0" y="18518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25" name="TextBox 25"/>
          <p:cNvSpPr txBox="1"/>
          <p:nvPr/>
        </p:nvSpPr>
        <p:spPr>
          <a:xfrm>
            <a:off x="99164" y="5565696"/>
            <a:ext cx="6788367" cy="4914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Agg </a:t>
            </a: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Zustellung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im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Parteibetrieb</a:t>
            </a:r>
            <a:endParaRPr lang="en-US" sz="2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475179" y="1918102"/>
            <a:ext cx="9675051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ohne mündliche Verhandlung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163961" y="4239980"/>
            <a:ext cx="6215092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Arrest abgelehnt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055965" y="4988271"/>
            <a:ext cx="6788367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Ast ./. ZU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-624406" y="4988271"/>
            <a:ext cx="6788367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Ast ./. ZU</a:t>
            </a:r>
          </a:p>
        </p:txBody>
      </p:sp>
      <p:sp>
        <p:nvSpPr>
          <p:cNvPr id="30" name="TextBox 32">
            <a:extLst>
              <a:ext uri="{FF2B5EF4-FFF2-40B4-BE49-F238E27FC236}">
                <a16:creationId xmlns:a16="http://schemas.microsoft.com/office/drawing/2014/main" id="{6AF8BCEA-36B8-FEF1-5186-622E6BE4CB4A}"/>
              </a:ext>
            </a:extLst>
          </p:cNvPr>
          <p:cNvSpPr txBox="1"/>
          <p:nvPr/>
        </p:nvSpPr>
        <p:spPr>
          <a:xfrm>
            <a:off x="9572026" y="6256367"/>
            <a:ext cx="2500046" cy="58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922 ZPO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657552" b="-65755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85800" y="1699890"/>
            <a:ext cx="10820400" cy="4103173"/>
            <a:chOff x="0" y="0"/>
            <a:chExt cx="2514545" cy="9535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14545" cy="953533"/>
            </a:xfrm>
            <a:custGeom>
              <a:avLst/>
              <a:gdLst/>
              <a:ahLst/>
              <a:cxnLst/>
              <a:rect l="l" t="t" r="r" b="b"/>
              <a:pathLst>
                <a:path w="2514545" h="953533">
                  <a:moveTo>
                    <a:pt x="0" y="0"/>
                  </a:moveTo>
                  <a:lnTo>
                    <a:pt x="2514545" y="0"/>
                  </a:lnTo>
                  <a:lnTo>
                    <a:pt x="2514545" y="953533"/>
                  </a:lnTo>
                  <a:lnTo>
                    <a:pt x="0" y="953533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81689" b="-81689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745464" y="809885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Arrest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43940" y="1842512"/>
            <a:ext cx="850412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Verfügung (Arrest bewilligt)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40102" y="5185732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Dienstbezeichnung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82438" y="2417133"/>
            <a:ext cx="10109618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67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Beschlusses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–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urkundlich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verbunden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Antragsschrift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– an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Antragsteller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ZU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bzw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</a:p>
          <a:p>
            <a:pPr>
              <a:lnSpc>
                <a:spcPts val="2567"/>
              </a:lnSpc>
            </a:pP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Antragstellervertreter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EB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Zusatz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>
              <a:lnSpc>
                <a:spcPts val="2567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„Es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wird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gebeten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mitzuteilen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wann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Beschluss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dem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Antragsgegner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zugestellt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wurde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0101" y="2353632"/>
            <a:ext cx="3457972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82438" y="4224766"/>
            <a:ext cx="5485805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67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 Monat nach Beschlussdatum Kosten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0101" y="4161266"/>
            <a:ext cx="3457972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82437" y="4667149"/>
            <a:ext cx="11315963" cy="3854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67"/>
              </a:lnSpc>
              <a:spcBef>
                <a:spcPct val="0"/>
              </a:spcBef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Monate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nach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Beschlussdatum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VE und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Akte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weglegen</a:t>
            </a:r>
            <a:endParaRPr lang="en-US" sz="2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940101" y="4673499"/>
            <a:ext cx="3457972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657552" b="-65755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85800" y="1699890"/>
            <a:ext cx="10820400" cy="3121870"/>
            <a:chOff x="0" y="0"/>
            <a:chExt cx="2514545" cy="7254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14545" cy="725489"/>
            </a:xfrm>
            <a:custGeom>
              <a:avLst/>
              <a:gdLst/>
              <a:ahLst/>
              <a:cxnLst/>
              <a:rect l="l" t="t" r="r" b="b"/>
              <a:pathLst>
                <a:path w="2514545" h="725489">
                  <a:moveTo>
                    <a:pt x="0" y="0"/>
                  </a:moveTo>
                  <a:lnTo>
                    <a:pt x="2514545" y="0"/>
                  </a:lnTo>
                  <a:lnTo>
                    <a:pt x="2514545" y="725489"/>
                  </a:lnTo>
                  <a:lnTo>
                    <a:pt x="0" y="725489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123083" b="-123083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745464" y="809885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Arrest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43940" y="1842512"/>
            <a:ext cx="850412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Verfügung (Arrest abgewiesen)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40102" y="4214183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Dienstbezeichnung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82437" y="2417132"/>
            <a:ext cx="12267683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67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 beglaubigte Abschrift des Beschlusses an Antragsteller ./. ZU </a:t>
            </a:r>
          </a:p>
          <a:p>
            <a:pPr>
              <a:lnSpc>
                <a:spcPts val="2567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bzw. Antragstellervertreter ./. EB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0101" y="2353632"/>
            <a:ext cx="3457972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40101" y="3189716"/>
            <a:ext cx="3457972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82438" y="3695599"/>
            <a:ext cx="7330593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7"/>
              </a:lnSpc>
              <a:spcBef>
                <a:spcPct val="0"/>
              </a:spcBef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 Wochen (weglegen)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40101" y="3701949"/>
            <a:ext cx="3457972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3.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82438" y="3183366"/>
            <a:ext cx="662317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7"/>
              </a:lnSpc>
              <a:spcBef>
                <a:spcPct val="0"/>
              </a:spcBef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Kosten, VE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657552" b="-65755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85801" y="1771862"/>
            <a:ext cx="3084195" cy="308419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24976" r="-24976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424359" y="1771862"/>
            <a:ext cx="4392357" cy="1057381"/>
            <a:chOff x="0" y="0"/>
            <a:chExt cx="1020737" cy="24572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20737" cy="245724"/>
            </a:xfrm>
            <a:custGeom>
              <a:avLst/>
              <a:gdLst/>
              <a:ahLst/>
              <a:cxnLst/>
              <a:rect l="l" t="t" r="r" b="b"/>
              <a:pathLst>
                <a:path w="1020737" h="245724">
                  <a:moveTo>
                    <a:pt x="0" y="0"/>
                  </a:moveTo>
                  <a:lnTo>
                    <a:pt x="1020737" y="0"/>
                  </a:lnTo>
                  <a:lnTo>
                    <a:pt x="1020737" y="245724"/>
                  </a:lnTo>
                  <a:lnTo>
                    <a:pt x="0" y="245724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88509" b="-88509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31522" y="751676"/>
            <a:ext cx="113604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Arrest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-1125498" y="2860993"/>
            <a:ext cx="6706791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mündliche </a:t>
            </a:r>
          </a:p>
          <a:p>
            <a:pPr algn="ctr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Verhandlung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682046" y="1938017"/>
            <a:ext cx="6597090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falls Gefährdung nicht </a:t>
            </a:r>
          </a:p>
          <a:p>
            <a:pPr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 befürchten ist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-322669" y="5602817"/>
            <a:ext cx="510113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Arresturteil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424359" y="5602817"/>
            <a:ext cx="863108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Parteien förmlich übersenden 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5424359" y="3707268"/>
            <a:ext cx="4392357" cy="1148789"/>
            <a:chOff x="0" y="0"/>
            <a:chExt cx="1020737" cy="26696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20737" cy="266966"/>
            </a:xfrm>
            <a:custGeom>
              <a:avLst/>
              <a:gdLst/>
              <a:ahLst/>
              <a:cxnLst/>
              <a:rect l="l" t="t" r="r" b="b"/>
              <a:pathLst>
                <a:path w="1020737" h="266966">
                  <a:moveTo>
                    <a:pt x="0" y="0"/>
                  </a:moveTo>
                  <a:lnTo>
                    <a:pt x="1020737" y="0"/>
                  </a:lnTo>
                  <a:lnTo>
                    <a:pt x="1020737" y="266966"/>
                  </a:lnTo>
                  <a:lnTo>
                    <a:pt x="0" y="266966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77488" b="-77488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5682046" y="3929574"/>
            <a:ext cx="6191644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Anhörung des </a:t>
            </a:r>
          </a:p>
          <a:p>
            <a:pPr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Schuldners geboten ist 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769995" y="3313960"/>
            <a:ext cx="1596039" cy="883990"/>
          </a:xfrm>
          <a:prstGeom prst="line">
            <a:avLst/>
          </a:prstGeom>
          <a:ln w="762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18" name="AutoShape 18"/>
          <p:cNvSpPr/>
          <p:nvPr/>
        </p:nvSpPr>
        <p:spPr>
          <a:xfrm flipV="1">
            <a:off x="3769995" y="2424174"/>
            <a:ext cx="1541155" cy="889786"/>
          </a:xfrm>
          <a:prstGeom prst="line">
            <a:avLst/>
          </a:prstGeom>
          <a:ln w="762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19" name="AutoShape 19"/>
          <p:cNvSpPr/>
          <p:nvPr/>
        </p:nvSpPr>
        <p:spPr>
          <a:xfrm>
            <a:off x="2227897" y="4856057"/>
            <a:ext cx="0" cy="767981"/>
          </a:xfrm>
          <a:prstGeom prst="line">
            <a:avLst/>
          </a:prstGeom>
          <a:ln w="1905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20" name="AutoShape 20"/>
          <p:cNvSpPr/>
          <p:nvPr/>
        </p:nvSpPr>
        <p:spPr>
          <a:xfrm flipV="1">
            <a:off x="3600428" y="5919258"/>
            <a:ext cx="161772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21" name="TextBox 21"/>
          <p:cNvSpPr txBox="1"/>
          <p:nvPr/>
        </p:nvSpPr>
        <p:spPr>
          <a:xfrm>
            <a:off x="3049396" y="738928"/>
            <a:ext cx="832590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mündliche Verhandlung</a:t>
            </a:r>
          </a:p>
        </p:txBody>
      </p:sp>
      <p:sp>
        <p:nvSpPr>
          <p:cNvPr id="22" name="TextBox 24">
            <a:extLst>
              <a:ext uri="{FF2B5EF4-FFF2-40B4-BE49-F238E27FC236}">
                <a16:creationId xmlns:a16="http://schemas.microsoft.com/office/drawing/2014/main" id="{BEB69864-A71E-C060-484D-F8722151176C}"/>
              </a:ext>
            </a:extLst>
          </p:cNvPr>
          <p:cNvSpPr txBox="1"/>
          <p:nvPr/>
        </p:nvSpPr>
        <p:spPr>
          <a:xfrm>
            <a:off x="9945670" y="6220728"/>
            <a:ext cx="2333466" cy="58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922 ZPO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1689461"/>
            <a:ext cx="10820400" cy="4482739"/>
            <a:chOff x="0" y="0"/>
            <a:chExt cx="21640800" cy="8965479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>
              <a:alphaModFix amt="40000"/>
            </a:blip>
            <a:srcRect l="10031" r="10031"/>
            <a:stretch>
              <a:fillRect/>
            </a:stretch>
          </p:blipFill>
          <p:spPr>
            <a:xfrm>
              <a:off x="0" y="0"/>
              <a:ext cx="10756900" cy="8965479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>
              <a:alphaModFix amt="40000"/>
            </a:blip>
            <a:srcRect l="9993" r="9993"/>
            <a:stretch>
              <a:fillRect/>
            </a:stretch>
          </p:blipFill>
          <p:spPr>
            <a:xfrm>
              <a:off x="10883900" y="0"/>
              <a:ext cx="10756900" cy="8965479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4"/>
              <a:stretch>
                <a:fillRect t="-657552" b="-65755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006117" y="3185954"/>
            <a:ext cx="2775959" cy="277595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4976" r="-24976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498039" y="3185954"/>
            <a:ext cx="2775959" cy="2775959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4976" r="-24976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537162" y="4257492"/>
            <a:ext cx="469771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Widerspruch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1522" y="751676"/>
            <a:ext cx="113604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Arrest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637038" y="751676"/>
            <a:ext cx="468710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RM/RB ./. Beschluss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32254" y="1920400"/>
            <a:ext cx="572368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Antragsteller</a:t>
            </a: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935958" y="1920400"/>
            <a:ext cx="408926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Antragsgegner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70148" y="4120967"/>
            <a:ext cx="404789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sofortige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Beschwerde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-2016104" y="2622921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Arrest zurückgewiesen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850168" y="2622921"/>
            <a:ext cx="407170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Arrest bewilligt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1689461"/>
            <a:ext cx="10820400" cy="4482739"/>
            <a:chOff x="0" y="0"/>
            <a:chExt cx="21640800" cy="8965479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>
              <a:alphaModFix amt="40000"/>
            </a:blip>
            <a:srcRect l="10031" r="10031"/>
            <a:stretch>
              <a:fillRect/>
            </a:stretch>
          </p:blipFill>
          <p:spPr>
            <a:xfrm>
              <a:off x="0" y="0"/>
              <a:ext cx="10756900" cy="8965479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>
              <a:alphaModFix amt="40000"/>
            </a:blip>
            <a:srcRect l="9993" r="9993"/>
            <a:stretch>
              <a:fillRect/>
            </a:stretch>
          </p:blipFill>
          <p:spPr>
            <a:xfrm>
              <a:off x="10883900" y="0"/>
              <a:ext cx="10756900" cy="8965479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4"/>
              <a:stretch>
                <a:fillRect t="-657552" b="-65755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006117" y="3185954"/>
            <a:ext cx="2775959" cy="277595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4976" r="-24976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498039" y="3185954"/>
            <a:ext cx="2775959" cy="2775959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4976" r="-24976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31522" y="751676"/>
            <a:ext cx="113604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Arrest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637038" y="751676"/>
            <a:ext cx="468710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RM/RB ./. Urteil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32254" y="1920400"/>
            <a:ext cx="572368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Antragsteller</a:t>
            </a: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935958" y="1920400"/>
            <a:ext cx="408926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Antragsgegner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70148" y="4352742"/>
            <a:ext cx="4047898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-2016104" y="2622921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Arrest zurückgewiesen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850168" y="2622921"/>
            <a:ext cx="407170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Arrest bewilligt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780348" y="4352742"/>
            <a:ext cx="4047898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657552" b="-65755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5" name="Freeform 5"/>
          <p:cNvSpPr/>
          <p:nvPr/>
        </p:nvSpPr>
        <p:spPr>
          <a:xfrm>
            <a:off x="1126304" y="3107033"/>
            <a:ext cx="2508933" cy="3268967"/>
          </a:xfrm>
          <a:custGeom>
            <a:avLst/>
            <a:gdLst/>
            <a:ahLst/>
            <a:cxnLst/>
            <a:rect l="l" t="t" r="r" b="b"/>
            <a:pathLst>
              <a:path w="3763399" h="4903451">
                <a:moveTo>
                  <a:pt x="0" y="0"/>
                </a:moveTo>
                <a:lnTo>
                  <a:pt x="3763398" y="0"/>
                </a:lnTo>
                <a:lnTo>
                  <a:pt x="3763398" y="4903451"/>
                </a:lnTo>
                <a:lnTo>
                  <a:pt x="0" y="49034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6" name="Group 6"/>
          <p:cNvGrpSpPr/>
          <p:nvPr/>
        </p:nvGrpSpPr>
        <p:grpSpPr>
          <a:xfrm>
            <a:off x="685800" y="1896875"/>
            <a:ext cx="3497580" cy="1773895"/>
            <a:chOff x="0" y="0"/>
            <a:chExt cx="812800" cy="4122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412234"/>
            </a:xfrm>
            <a:custGeom>
              <a:avLst/>
              <a:gdLst/>
              <a:ahLst/>
              <a:cxnLst/>
              <a:rect l="l" t="t" r="r" b="b"/>
              <a:pathLst>
                <a:path w="812800" h="412234">
                  <a:moveTo>
                    <a:pt x="0" y="0"/>
                  </a:moveTo>
                  <a:lnTo>
                    <a:pt x="812800" y="0"/>
                  </a:lnTo>
                  <a:lnTo>
                    <a:pt x="812800" y="412234"/>
                  </a:lnTo>
                  <a:lnTo>
                    <a:pt x="0" y="412234"/>
                  </a:lnTo>
                  <a:close/>
                </a:path>
              </a:pathLst>
            </a:custGeom>
            <a:blipFill>
              <a:blip r:embed="rId6"/>
              <a:stretch>
                <a:fillRect t="-15743" b="-15743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8" name="Freeform 8"/>
          <p:cNvSpPr/>
          <p:nvPr/>
        </p:nvSpPr>
        <p:spPr>
          <a:xfrm>
            <a:off x="8502944" y="3107033"/>
            <a:ext cx="2508933" cy="3268967"/>
          </a:xfrm>
          <a:custGeom>
            <a:avLst/>
            <a:gdLst/>
            <a:ahLst/>
            <a:cxnLst/>
            <a:rect l="l" t="t" r="r" b="b"/>
            <a:pathLst>
              <a:path w="3763399" h="4903451">
                <a:moveTo>
                  <a:pt x="0" y="0"/>
                </a:moveTo>
                <a:lnTo>
                  <a:pt x="3763398" y="0"/>
                </a:lnTo>
                <a:lnTo>
                  <a:pt x="3763398" y="4903451"/>
                </a:lnTo>
                <a:lnTo>
                  <a:pt x="0" y="49034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9" name="Group 9"/>
          <p:cNvGrpSpPr/>
          <p:nvPr/>
        </p:nvGrpSpPr>
        <p:grpSpPr>
          <a:xfrm>
            <a:off x="8008620" y="1879431"/>
            <a:ext cx="3497580" cy="1773895"/>
            <a:chOff x="0" y="0"/>
            <a:chExt cx="812800" cy="41223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412234"/>
            </a:xfrm>
            <a:custGeom>
              <a:avLst/>
              <a:gdLst/>
              <a:ahLst/>
              <a:cxnLst/>
              <a:rect l="l" t="t" r="r" b="b"/>
              <a:pathLst>
                <a:path w="812800" h="412234">
                  <a:moveTo>
                    <a:pt x="0" y="0"/>
                  </a:moveTo>
                  <a:lnTo>
                    <a:pt x="812800" y="0"/>
                  </a:lnTo>
                  <a:lnTo>
                    <a:pt x="812800" y="412234"/>
                  </a:lnTo>
                  <a:lnTo>
                    <a:pt x="0" y="412234"/>
                  </a:lnTo>
                  <a:close/>
                </a:path>
              </a:pathLst>
            </a:custGeom>
            <a:blipFill>
              <a:blip r:embed="rId6"/>
              <a:stretch>
                <a:fillRect t="-15743" b="-15743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1" name="Freeform 11"/>
          <p:cNvSpPr/>
          <p:nvPr/>
        </p:nvSpPr>
        <p:spPr>
          <a:xfrm>
            <a:off x="4841534" y="3106615"/>
            <a:ext cx="2508933" cy="3268967"/>
          </a:xfrm>
          <a:custGeom>
            <a:avLst/>
            <a:gdLst/>
            <a:ahLst/>
            <a:cxnLst/>
            <a:rect l="l" t="t" r="r" b="b"/>
            <a:pathLst>
              <a:path w="3763399" h="4903451">
                <a:moveTo>
                  <a:pt x="0" y="0"/>
                </a:moveTo>
                <a:lnTo>
                  <a:pt x="3763398" y="0"/>
                </a:lnTo>
                <a:lnTo>
                  <a:pt x="3763398" y="4903451"/>
                </a:lnTo>
                <a:lnTo>
                  <a:pt x="0" y="49034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12" name="Group 12"/>
          <p:cNvGrpSpPr/>
          <p:nvPr/>
        </p:nvGrpSpPr>
        <p:grpSpPr>
          <a:xfrm>
            <a:off x="4347210" y="1896875"/>
            <a:ext cx="3497580" cy="1773895"/>
            <a:chOff x="0" y="0"/>
            <a:chExt cx="812800" cy="41223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412234"/>
            </a:xfrm>
            <a:custGeom>
              <a:avLst/>
              <a:gdLst/>
              <a:ahLst/>
              <a:cxnLst/>
              <a:rect l="l" t="t" r="r" b="b"/>
              <a:pathLst>
                <a:path w="812800" h="412234">
                  <a:moveTo>
                    <a:pt x="0" y="0"/>
                  </a:moveTo>
                  <a:lnTo>
                    <a:pt x="812800" y="0"/>
                  </a:lnTo>
                  <a:lnTo>
                    <a:pt x="812800" y="412234"/>
                  </a:lnTo>
                  <a:lnTo>
                    <a:pt x="0" y="412234"/>
                  </a:lnTo>
                  <a:close/>
                </a:path>
              </a:pathLst>
            </a:custGeom>
            <a:blipFill>
              <a:blip r:embed="rId6"/>
              <a:stretch>
                <a:fillRect t="-15743" b="-15743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831522" y="730928"/>
            <a:ext cx="113604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Arrest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626922" y="751676"/>
            <a:ext cx="468710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Vollziehung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33944" y="2313412"/>
            <a:ext cx="240129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bewegliche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Sachen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19787" y="5068590"/>
            <a:ext cx="27219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7"/>
              </a:lnSpc>
            </a:pPr>
            <a:r>
              <a:rPr lang="en-US" sz="3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Pfändung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735017" y="4938414"/>
            <a:ext cx="2721967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Arrest-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hypothek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396427" y="4656626"/>
            <a:ext cx="2721967" cy="1487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z. B. Weg-</a:t>
            </a:r>
          </a:p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nahme der Ausweis-</a:t>
            </a:r>
          </a:p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papiere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96427" y="2330855"/>
            <a:ext cx="2721967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persönlicher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Arrest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914041" y="2467381"/>
            <a:ext cx="636391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Grundstücke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7756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1636843"/>
            <a:ext cx="10820400" cy="1559837"/>
            <a:chOff x="0" y="0"/>
            <a:chExt cx="21640800" cy="3119674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t="28235" b="28235"/>
            <a:stretch>
              <a:fillRect/>
            </a:stretch>
          </p:blipFill>
          <p:spPr>
            <a:xfrm>
              <a:off x="0" y="0"/>
              <a:ext cx="10756900" cy="3119674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28235" b="28235"/>
            <a:stretch>
              <a:fillRect/>
            </a:stretch>
          </p:blipFill>
          <p:spPr>
            <a:xfrm>
              <a:off x="10883900" y="0"/>
              <a:ext cx="10756900" cy="3119674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657552" b="-65755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8" name="AutoShape 8"/>
          <p:cNvSpPr/>
          <p:nvPr/>
        </p:nvSpPr>
        <p:spPr>
          <a:xfrm>
            <a:off x="5383349" y="3196680"/>
            <a:ext cx="0" cy="1970709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9" name="AutoShape 9"/>
          <p:cNvSpPr/>
          <p:nvPr/>
        </p:nvSpPr>
        <p:spPr>
          <a:xfrm>
            <a:off x="6754949" y="3196680"/>
            <a:ext cx="0" cy="1970709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0" name="Freeform 10"/>
          <p:cNvSpPr/>
          <p:nvPr/>
        </p:nvSpPr>
        <p:spPr>
          <a:xfrm>
            <a:off x="9456957" y="4730510"/>
            <a:ext cx="1867187" cy="1682802"/>
          </a:xfrm>
          <a:custGeom>
            <a:avLst/>
            <a:gdLst/>
            <a:ahLst/>
            <a:cxnLst/>
            <a:rect l="l" t="t" r="r" b="b"/>
            <a:pathLst>
              <a:path w="2800780" h="2524203">
                <a:moveTo>
                  <a:pt x="0" y="0"/>
                </a:moveTo>
                <a:lnTo>
                  <a:pt x="2800780" y="0"/>
                </a:lnTo>
                <a:lnTo>
                  <a:pt x="2800780" y="2524203"/>
                </a:lnTo>
                <a:lnTo>
                  <a:pt x="0" y="25242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1" name="TextBox 11"/>
          <p:cNvSpPr txBox="1"/>
          <p:nvPr/>
        </p:nvSpPr>
        <p:spPr>
          <a:xfrm>
            <a:off x="831522" y="751676"/>
            <a:ext cx="113604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Arrest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637038" y="751676"/>
            <a:ext cx="468710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Schadensersatz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-1420885" y="1784226"/>
            <a:ext cx="9709429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Antragsteller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hat den </a:t>
            </a:r>
          </a:p>
          <a:p>
            <a:pPr algn="ctr">
              <a:lnSpc>
                <a:spcPts val="3300"/>
              </a:lnSpc>
            </a:pP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Arrest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vollzogen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</a:p>
          <a:p>
            <a:pPr algn="ctr">
              <a:lnSpc>
                <a:spcPts val="3300"/>
              </a:lnSpc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dieser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wurde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aufgehoben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451602" y="1784226"/>
            <a:ext cx="5054597" cy="12695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Arrest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stellt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sich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von</a:t>
            </a:r>
          </a:p>
          <a:p>
            <a:pPr algn="ctr">
              <a:lnSpc>
                <a:spcPts val="3300"/>
              </a:lnSpc>
            </a:pP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Anfang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als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>
              <a:lnSpc>
                <a:spcPts val="3300"/>
              </a:lnSpc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ungerechtfertigt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heraus</a:t>
            </a:r>
            <a:endParaRPr lang="en-US" sz="3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5629779" y="4066722"/>
            <a:ext cx="670162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Antragsteller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87798" y="4028622"/>
            <a:ext cx="639834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Antragsgegner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523965" y="4686060"/>
            <a:ext cx="3144071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kann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815701" y="5785274"/>
            <a:ext cx="4560599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verlangen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486968" y="5103890"/>
            <a:ext cx="521806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Schadensersatz</a:t>
            </a:r>
          </a:p>
        </p:txBody>
      </p:sp>
      <p:sp>
        <p:nvSpPr>
          <p:cNvPr id="20" name="AutoShape 20"/>
          <p:cNvSpPr/>
          <p:nvPr/>
        </p:nvSpPr>
        <p:spPr>
          <a:xfrm flipH="1">
            <a:off x="2111617" y="4598006"/>
            <a:ext cx="0" cy="82232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21" name="AutoShape 21"/>
          <p:cNvSpPr/>
          <p:nvPr/>
        </p:nvSpPr>
        <p:spPr>
          <a:xfrm>
            <a:off x="2111617" y="5420331"/>
            <a:ext cx="2159049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22" name="AutoShape 22"/>
          <p:cNvSpPr/>
          <p:nvPr/>
        </p:nvSpPr>
        <p:spPr>
          <a:xfrm flipH="1" flipV="1">
            <a:off x="7983578" y="5420331"/>
            <a:ext cx="997013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23" name="AutoShape 23"/>
          <p:cNvSpPr/>
          <p:nvPr/>
        </p:nvSpPr>
        <p:spPr>
          <a:xfrm flipV="1">
            <a:off x="8980591" y="4901748"/>
            <a:ext cx="0" cy="51858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24" name="TextBox 26">
            <a:extLst>
              <a:ext uri="{FF2B5EF4-FFF2-40B4-BE49-F238E27FC236}">
                <a16:creationId xmlns:a16="http://schemas.microsoft.com/office/drawing/2014/main" id="{60D6BD55-85EC-650A-F38F-5FC90599D4E8}"/>
              </a:ext>
            </a:extLst>
          </p:cNvPr>
          <p:cNvSpPr txBox="1"/>
          <p:nvPr/>
        </p:nvSpPr>
        <p:spPr>
          <a:xfrm>
            <a:off x="0" y="6182511"/>
            <a:ext cx="2629486" cy="5734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945 ZPO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657552" b="-65755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85800" y="2121487"/>
            <a:ext cx="3584460" cy="358446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24976" r="-24976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216989" y="5397054"/>
            <a:ext cx="2465873" cy="1262363"/>
            <a:chOff x="0" y="0"/>
            <a:chExt cx="573042" cy="14109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73042" cy="141094"/>
            </a:xfrm>
            <a:custGeom>
              <a:avLst/>
              <a:gdLst/>
              <a:ahLst/>
              <a:cxnLst/>
              <a:rect l="l" t="t" r="r" b="b"/>
              <a:pathLst>
                <a:path w="573042" h="141094">
                  <a:moveTo>
                    <a:pt x="0" y="0"/>
                  </a:moveTo>
                  <a:lnTo>
                    <a:pt x="573042" y="0"/>
                  </a:lnTo>
                  <a:lnTo>
                    <a:pt x="573042" y="141094"/>
                  </a:lnTo>
                  <a:lnTo>
                    <a:pt x="0" y="141094"/>
                  </a:lnTo>
                  <a:close/>
                </a:path>
              </a:pathLst>
            </a:custGeom>
            <a:blipFill>
              <a:blip r:embed="rId4"/>
              <a:stretch>
                <a:fillRect t="-85422" b="-85422"/>
              </a:stretch>
            </a:blipFill>
            <a:ln w="38100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9" name="Freeform 9"/>
          <p:cNvSpPr/>
          <p:nvPr/>
        </p:nvSpPr>
        <p:spPr>
          <a:xfrm>
            <a:off x="5377430" y="2630380"/>
            <a:ext cx="451969" cy="382941"/>
          </a:xfrm>
          <a:custGeom>
            <a:avLst/>
            <a:gdLst/>
            <a:ahLst/>
            <a:cxnLst/>
            <a:rect l="l" t="t" r="r" b="b"/>
            <a:pathLst>
              <a:path w="677953" h="574411">
                <a:moveTo>
                  <a:pt x="0" y="0"/>
                </a:moveTo>
                <a:lnTo>
                  <a:pt x="677953" y="0"/>
                </a:lnTo>
                <a:lnTo>
                  <a:pt x="677953" y="574411"/>
                </a:lnTo>
                <a:lnTo>
                  <a:pt x="0" y="5744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0" name="TextBox 10"/>
          <p:cNvSpPr txBox="1"/>
          <p:nvPr/>
        </p:nvSpPr>
        <p:spPr>
          <a:xfrm>
            <a:off x="831522" y="751676"/>
            <a:ext cx="113604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Arrest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37038" y="751676"/>
            <a:ext cx="468710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Kosten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11477" y="3460750"/>
            <a:ext cx="4133107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Antrags-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gegner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188945" y="1980401"/>
            <a:ext cx="4056089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aber:</a:t>
            </a: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96001" y="2630204"/>
            <a:ext cx="7966779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Antragsteller lässt den Beschluss </a:t>
            </a:r>
          </a:p>
          <a:p>
            <a:pPr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 im Parteibetrieb zustellen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96001" y="3747647"/>
            <a:ext cx="5994400" cy="743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Antragsteller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informiert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das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über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Zustellung</a:t>
            </a:r>
            <a:endParaRPr lang="en-US" sz="2666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7306232" y="5616743"/>
            <a:ext cx="2287389" cy="920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Antragsteller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bekommt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SKR </a:t>
            </a:r>
          </a:p>
        </p:txBody>
      </p:sp>
      <p:sp>
        <p:nvSpPr>
          <p:cNvPr id="17" name="Freeform 17"/>
          <p:cNvSpPr/>
          <p:nvPr/>
        </p:nvSpPr>
        <p:spPr>
          <a:xfrm>
            <a:off x="5377430" y="3722247"/>
            <a:ext cx="451969" cy="382941"/>
          </a:xfrm>
          <a:custGeom>
            <a:avLst/>
            <a:gdLst/>
            <a:ahLst/>
            <a:cxnLst/>
            <a:rect l="l" t="t" r="r" b="b"/>
            <a:pathLst>
              <a:path w="677953" h="574411">
                <a:moveTo>
                  <a:pt x="0" y="0"/>
                </a:moveTo>
                <a:lnTo>
                  <a:pt x="677953" y="0"/>
                </a:lnTo>
                <a:lnTo>
                  <a:pt x="677953" y="574410"/>
                </a:lnTo>
                <a:lnTo>
                  <a:pt x="0" y="5744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8" name="AutoShape 18"/>
          <p:cNvSpPr/>
          <p:nvPr/>
        </p:nvSpPr>
        <p:spPr>
          <a:xfrm>
            <a:off x="8449926" y="4599531"/>
            <a:ext cx="0" cy="82344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657552" b="-65755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5" name="Freeform 5"/>
          <p:cNvSpPr/>
          <p:nvPr/>
        </p:nvSpPr>
        <p:spPr>
          <a:xfrm>
            <a:off x="521008" y="3628011"/>
            <a:ext cx="3238771" cy="2542436"/>
          </a:xfrm>
          <a:custGeom>
            <a:avLst/>
            <a:gdLst/>
            <a:ahLst/>
            <a:cxnLst/>
            <a:rect l="l" t="t" r="r" b="b"/>
            <a:pathLst>
              <a:path w="4858157" h="3813654">
                <a:moveTo>
                  <a:pt x="0" y="0"/>
                </a:moveTo>
                <a:lnTo>
                  <a:pt x="4858157" y="0"/>
                </a:lnTo>
                <a:lnTo>
                  <a:pt x="4858157" y="3813654"/>
                </a:lnTo>
                <a:lnTo>
                  <a:pt x="0" y="38136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Freeform 6"/>
          <p:cNvSpPr/>
          <p:nvPr/>
        </p:nvSpPr>
        <p:spPr>
          <a:xfrm>
            <a:off x="1161973" y="1744289"/>
            <a:ext cx="1713726" cy="1591623"/>
          </a:xfrm>
          <a:custGeom>
            <a:avLst/>
            <a:gdLst/>
            <a:ahLst/>
            <a:cxnLst/>
            <a:rect l="l" t="t" r="r" b="b"/>
            <a:pathLst>
              <a:path w="2570589" h="2387434">
                <a:moveTo>
                  <a:pt x="0" y="0"/>
                </a:moveTo>
                <a:lnTo>
                  <a:pt x="2570588" y="0"/>
                </a:lnTo>
                <a:lnTo>
                  <a:pt x="2570588" y="2387434"/>
                </a:lnTo>
                <a:lnTo>
                  <a:pt x="0" y="23874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7" name="Freeform 7"/>
          <p:cNvSpPr/>
          <p:nvPr/>
        </p:nvSpPr>
        <p:spPr>
          <a:xfrm>
            <a:off x="3948393" y="3699207"/>
            <a:ext cx="2457797" cy="2100299"/>
          </a:xfrm>
          <a:custGeom>
            <a:avLst/>
            <a:gdLst/>
            <a:ahLst/>
            <a:cxnLst/>
            <a:rect l="l" t="t" r="r" b="b"/>
            <a:pathLst>
              <a:path w="3686696" h="3150449">
                <a:moveTo>
                  <a:pt x="0" y="0"/>
                </a:moveTo>
                <a:lnTo>
                  <a:pt x="3686695" y="0"/>
                </a:lnTo>
                <a:lnTo>
                  <a:pt x="3686695" y="3150449"/>
                </a:lnTo>
                <a:lnTo>
                  <a:pt x="0" y="31504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8" name="Freeform 8"/>
          <p:cNvSpPr/>
          <p:nvPr/>
        </p:nvSpPr>
        <p:spPr>
          <a:xfrm>
            <a:off x="7110712" y="3765550"/>
            <a:ext cx="3879133" cy="2400214"/>
          </a:xfrm>
          <a:custGeom>
            <a:avLst/>
            <a:gdLst/>
            <a:ahLst/>
            <a:cxnLst/>
            <a:rect l="l" t="t" r="r" b="b"/>
            <a:pathLst>
              <a:path w="5818700" h="3600321">
                <a:moveTo>
                  <a:pt x="0" y="0"/>
                </a:moveTo>
                <a:lnTo>
                  <a:pt x="5818700" y="0"/>
                </a:lnTo>
                <a:lnTo>
                  <a:pt x="5818700" y="3600321"/>
                </a:lnTo>
                <a:lnTo>
                  <a:pt x="0" y="360032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9" name="Freeform 9"/>
          <p:cNvSpPr/>
          <p:nvPr/>
        </p:nvSpPr>
        <p:spPr>
          <a:xfrm>
            <a:off x="10078261" y="1787194"/>
            <a:ext cx="1301131" cy="1641806"/>
          </a:xfrm>
          <a:custGeom>
            <a:avLst/>
            <a:gdLst/>
            <a:ahLst/>
            <a:cxnLst/>
            <a:rect l="l" t="t" r="r" b="b"/>
            <a:pathLst>
              <a:path w="1951697" h="2462709">
                <a:moveTo>
                  <a:pt x="0" y="0"/>
                </a:moveTo>
                <a:lnTo>
                  <a:pt x="1951697" y="0"/>
                </a:lnTo>
                <a:lnTo>
                  <a:pt x="1951697" y="2462709"/>
                </a:lnTo>
                <a:lnTo>
                  <a:pt x="0" y="246270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0" name="TextBox 10"/>
          <p:cNvSpPr txBox="1"/>
          <p:nvPr/>
        </p:nvSpPr>
        <p:spPr>
          <a:xfrm>
            <a:off x="415762" y="751676"/>
            <a:ext cx="113604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einstweilige Verfügung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59779" y="2053850"/>
            <a:ext cx="5575003" cy="1152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= </a:t>
            </a: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vorläufiger Rechtsschutz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wegen anderer Ansprüche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657552" b="-65755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5" name="Freeform 5"/>
          <p:cNvSpPr/>
          <p:nvPr/>
        </p:nvSpPr>
        <p:spPr>
          <a:xfrm>
            <a:off x="685800" y="2335168"/>
            <a:ext cx="5601588" cy="3178901"/>
          </a:xfrm>
          <a:custGeom>
            <a:avLst/>
            <a:gdLst/>
            <a:ahLst/>
            <a:cxnLst/>
            <a:rect l="l" t="t" r="r" b="b"/>
            <a:pathLst>
              <a:path w="8402382" h="4768352">
                <a:moveTo>
                  <a:pt x="0" y="0"/>
                </a:moveTo>
                <a:lnTo>
                  <a:pt x="8402382" y="0"/>
                </a:lnTo>
                <a:lnTo>
                  <a:pt x="8402382" y="4768352"/>
                </a:lnTo>
                <a:lnTo>
                  <a:pt x="0" y="47683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139512" y="2823621"/>
            <a:ext cx="7002449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Vorschriften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über das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Arrestverfahren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gelten </a:t>
            </a:r>
          </a:p>
        </p:txBody>
      </p:sp>
      <p:sp>
        <p:nvSpPr>
          <p:cNvPr id="7" name="Freeform 7"/>
          <p:cNvSpPr/>
          <p:nvPr/>
        </p:nvSpPr>
        <p:spPr>
          <a:xfrm>
            <a:off x="7428026" y="3708198"/>
            <a:ext cx="2549465" cy="1805871"/>
          </a:xfrm>
          <a:custGeom>
            <a:avLst/>
            <a:gdLst/>
            <a:ahLst/>
            <a:cxnLst/>
            <a:rect l="l" t="t" r="r" b="b"/>
            <a:pathLst>
              <a:path w="3824198" h="2708807">
                <a:moveTo>
                  <a:pt x="0" y="0"/>
                </a:moveTo>
                <a:lnTo>
                  <a:pt x="3824198" y="0"/>
                </a:lnTo>
                <a:lnTo>
                  <a:pt x="3824198" y="2708807"/>
                </a:lnTo>
                <a:lnTo>
                  <a:pt x="0" y="27088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8" name="TextBox 8"/>
          <p:cNvSpPr txBox="1"/>
          <p:nvPr/>
        </p:nvSpPr>
        <p:spPr>
          <a:xfrm>
            <a:off x="415762" y="751676"/>
            <a:ext cx="113604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einstweilige Verfügung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82475" y="1821681"/>
            <a:ext cx="622787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Zuständigkeit: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778082" y="2491317"/>
            <a:ext cx="5849354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 der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Hauptsache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657552" b="-65755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85800" y="1879454"/>
            <a:ext cx="4814985" cy="751713"/>
            <a:chOff x="0" y="0"/>
            <a:chExt cx="1118951" cy="17469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18951" cy="174690"/>
            </a:xfrm>
            <a:custGeom>
              <a:avLst/>
              <a:gdLst/>
              <a:ahLst/>
              <a:cxnLst/>
              <a:rect l="l" t="t" r="r" b="b"/>
              <a:pathLst>
                <a:path w="1118951" h="174690">
                  <a:moveTo>
                    <a:pt x="21438" y="0"/>
                  </a:moveTo>
                  <a:lnTo>
                    <a:pt x="1097512" y="0"/>
                  </a:lnTo>
                  <a:cubicBezTo>
                    <a:pt x="1109352" y="0"/>
                    <a:pt x="1118951" y="9598"/>
                    <a:pt x="1118951" y="21438"/>
                  </a:cubicBezTo>
                  <a:lnTo>
                    <a:pt x="1118951" y="153252"/>
                  </a:lnTo>
                  <a:cubicBezTo>
                    <a:pt x="1118951" y="165092"/>
                    <a:pt x="1109352" y="174690"/>
                    <a:pt x="1097512" y="174690"/>
                  </a:cubicBezTo>
                  <a:lnTo>
                    <a:pt x="21438" y="174690"/>
                  </a:lnTo>
                  <a:cubicBezTo>
                    <a:pt x="9598" y="174690"/>
                    <a:pt x="0" y="165092"/>
                    <a:pt x="0" y="153252"/>
                  </a:cubicBezTo>
                  <a:lnTo>
                    <a:pt x="0" y="21438"/>
                  </a:lnTo>
                  <a:cubicBezTo>
                    <a:pt x="0" y="9598"/>
                    <a:pt x="9598" y="0"/>
                    <a:pt x="21438" y="0"/>
                  </a:cubicBezTo>
                  <a:close/>
                </a:path>
              </a:pathLst>
            </a:custGeom>
            <a:blipFill>
              <a:blip r:embed="rId3">
                <a:alphaModFix amt="50000"/>
              </a:blip>
              <a:stretch>
                <a:fillRect t="-270267" b="-270267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-895366" y="1938868"/>
            <a:ext cx="797731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 dringenden Fällen 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6691216" y="1879454"/>
            <a:ext cx="4814985" cy="751713"/>
            <a:chOff x="0" y="0"/>
            <a:chExt cx="1118951" cy="1746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18951" cy="174690"/>
            </a:xfrm>
            <a:custGeom>
              <a:avLst/>
              <a:gdLst/>
              <a:ahLst/>
              <a:cxnLst/>
              <a:rect l="l" t="t" r="r" b="b"/>
              <a:pathLst>
                <a:path w="1118951" h="174690">
                  <a:moveTo>
                    <a:pt x="21438" y="0"/>
                  </a:moveTo>
                  <a:lnTo>
                    <a:pt x="1097512" y="0"/>
                  </a:lnTo>
                  <a:cubicBezTo>
                    <a:pt x="1109352" y="0"/>
                    <a:pt x="1118951" y="9598"/>
                    <a:pt x="1118951" y="21438"/>
                  </a:cubicBezTo>
                  <a:lnTo>
                    <a:pt x="1118951" y="153252"/>
                  </a:lnTo>
                  <a:cubicBezTo>
                    <a:pt x="1118951" y="165092"/>
                    <a:pt x="1109352" y="174690"/>
                    <a:pt x="1097512" y="174690"/>
                  </a:cubicBezTo>
                  <a:lnTo>
                    <a:pt x="21438" y="174690"/>
                  </a:lnTo>
                  <a:cubicBezTo>
                    <a:pt x="9598" y="174690"/>
                    <a:pt x="0" y="165092"/>
                    <a:pt x="0" y="153252"/>
                  </a:cubicBezTo>
                  <a:lnTo>
                    <a:pt x="0" y="21438"/>
                  </a:lnTo>
                  <a:cubicBezTo>
                    <a:pt x="0" y="9598"/>
                    <a:pt x="9598" y="0"/>
                    <a:pt x="21438" y="0"/>
                  </a:cubicBezTo>
                  <a:close/>
                </a:path>
              </a:pathLst>
            </a:custGeom>
            <a:blipFill>
              <a:blip r:embed="rId3">
                <a:alphaModFix amt="50000"/>
              </a:blip>
              <a:stretch>
                <a:fillRect t="-270267" b="-270267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85636" y="2951880"/>
            <a:ext cx="2862470" cy="1784005"/>
          </a:xfrm>
          <a:custGeom>
            <a:avLst/>
            <a:gdLst/>
            <a:ahLst/>
            <a:cxnLst/>
            <a:rect l="l" t="t" r="r" b="b"/>
            <a:pathLst>
              <a:path w="4293705" h="2676007">
                <a:moveTo>
                  <a:pt x="0" y="0"/>
                </a:moveTo>
                <a:lnTo>
                  <a:pt x="4293705" y="0"/>
                </a:lnTo>
                <a:lnTo>
                  <a:pt x="4293705" y="2676007"/>
                </a:lnTo>
                <a:lnTo>
                  <a:pt x="0" y="26760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1" name="TextBox 11"/>
          <p:cNvSpPr txBox="1"/>
          <p:nvPr/>
        </p:nvSpPr>
        <p:spPr>
          <a:xfrm>
            <a:off x="889530" y="751676"/>
            <a:ext cx="113604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einstweilige Verfügung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77175" y="5236583"/>
            <a:ext cx="547939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Beschluss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589083" y="5236583"/>
            <a:ext cx="303012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Urteil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569769" y="1938868"/>
            <a:ext cx="50578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sonst</a:t>
            </a:r>
          </a:p>
        </p:txBody>
      </p:sp>
      <p:sp>
        <p:nvSpPr>
          <p:cNvPr id="15" name="Freeform 15"/>
          <p:cNvSpPr/>
          <p:nvPr/>
        </p:nvSpPr>
        <p:spPr>
          <a:xfrm>
            <a:off x="7589083" y="2951880"/>
            <a:ext cx="2862470" cy="1784005"/>
          </a:xfrm>
          <a:custGeom>
            <a:avLst/>
            <a:gdLst/>
            <a:ahLst/>
            <a:cxnLst/>
            <a:rect l="l" t="t" r="r" b="b"/>
            <a:pathLst>
              <a:path w="4293705" h="2676007">
                <a:moveTo>
                  <a:pt x="0" y="0"/>
                </a:moveTo>
                <a:lnTo>
                  <a:pt x="4293705" y="0"/>
                </a:lnTo>
                <a:lnTo>
                  <a:pt x="4293705" y="2676007"/>
                </a:lnTo>
                <a:lnTo>
                  <a:pt x="0" y="26760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6" name="AutoShape 16"/>
          <p:cNvSpPr/>
          <p:nvPr/>
        </p:nvSpPr>
        <p:spPr>
          <a:xfrm>
            <a:off x="1422094" y="2843705"/>
            <a:ext cx="3217091" cy="201381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7" name="AutoShape 17"/>
          <p:cNvSpPr/>
          <p:nvPr/>
        </p:nvSpPr>
        <p:spPr>
          <a:xfrm flipV="1">
            <a:off x="1422094" y="2843705"/>
            <a:ext cx="3217091" cy="201381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8" name="AutoShape 18"/>
          <p:cNvSpPr/>
          <p:nvPr/>
        </p:nvSpPr>
        <p:spPr>
          <a:xfrm>
            <a:off x="3016871" y="4857518"/>
            <a:ext cx="0" cy="442565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19" name="AutoShape 19"/>
          <p:cNvSpPr/>
          <p:nvPr/>
        </p:nvSpPr>
        <p:spPr>
          <a:xfrm>
            <a:off x="9135895" y="4857518"/>
            <a:ext cx="0" cy="442565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20" name="TextBox 20"/>
          <p:cNvSpPr txBox="1"/>
          <p:nvPr/>
        </p:nvSpPr>
        <p:spPr>
          <a:xfrm>
            <a:off x="8461295" y="751676"/>
            <a:ext cx="27889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Erlass</a:t>
            </a:r>
          </a:p>
        </p:txBody>
      </p:sp>
      <p:sp>
        <p:nvSpPr>
          <p:cNvPr id="21" name="TextBox 23">
            <a:extLst>
              <a:ext uri="{FF2B5EF4-FFF2-40B4-BE49-F238E27FC236}">
                <a16:creationId xmlns:a16="http://schemas.microsoft.com/office/drawing/2014/main" id="{7BD1A093-806B-74DF-17D3-7A0AC557882A}"/>
              </a:ext>
            </a:extLst>
          </p:cNvPr>
          <p:cNvSpPr txBox="1"/>
          <p:nvPr/>
        </p:nvSpPr>
        <p:spPr>
          <a:xfrm>
            <a:off x="0" y="6350735"/>
            <a:ext cx="5563191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50"/>
              </a:lnSpc>
              <a:spcBef>
                <a:spcPct val="0"/>
              </a:spcBef>
            </a:pP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936, 937 II, 922 I 1 ZPO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657552" b="-65755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5" name="Freeform 5"/>
          <p:cNvSpPr/>
          <p:nvPr/>
        </p:nvSpPr>
        <p:spPr>
          <a:xfrm>
            <a:off x="685800" y="2170360"/>
            <a:ext cx="451969" cy="382941"/>
          </a:xfrm>
          <a:custGeom>
            <a:avLst/>
            <a:gdLst/>
            <a:ahLst/>
            <a:cxnLst/>
            <a:rect l="l" t="t" r="r" b="b"/>
            <a:pathLst>
              <a:path w="677953" h="574411">
                <a:moveTo>
                  <a:pt x="0" y="0"/>
                </a:moveTo>
                <a:lnTo>
                  <a:pt x="677953" y="0"/>
                </a:lnTo>
                <a:lnTo>
                  <a:pt x="677953" y="574411"/>
                </a:lnTo>
                <a:lnTo>
                  <a:pt x="0" y="5744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Freeform 6"/>
          <p:cNvSpPr/>
          <p:nvPr/>
        </p:nvSpPr>
        <p:spPr>
          <a:xfrm>
            <a:off x="685800" y="2984588"/>
            <a:ext cx="451969" cy="382941"/>
          </a:xfrm>
          <a:custGeom>
            <a:avLst/>
            <a:gdLst/>
            <a:ahLst/>
            <a:cxnLst/>
            <a:rect l="l" t="t" r="r" b="b"/>
            <a:pathLst>
              <a:path w="677953" h="574411">
                <a:moveTo>
                  <a:pt x="0" y="0"/>
                </a:moveTo>
                <a:lnTo>
                  <a:pt x="677953" y="0"/>
                </a:lnTo>
                <a:lnTo>
                  <a:pt x="677953" y="574411"/>
                </a:lnTo>
                <a:lnTo>
                  <a:pt x="0" y="5744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7" name="Freeform 7"/>
          <p:cNvSpPr/>
          <p:nvPr/>
        </p:nvSpPr>
        <p:spPr>
          <a:xfrm>
            <a:off x="685800" y="3798818"/>
            <a:ext cx="451969" cy="382941"/>
          </a:xfrm>
          <a:custGeom>
            <a:avLst/>
            <a:gdLst/>
            <a:ahLst/>
            <a:cxnLst/>
            <a:rect l="l" t="t" r="r" b="b"/>
            <a:pathLst>
              <a:path w="677953" h="574411">
                <a:moveTo>
                  <a:pt x="0" y="0"/>
                </a:moveTo>
                <a:lnTo>
                  <a:pt x="677953" y="0"/>
                </a:lnTo>
                <a:lnTo>
                  <a:pt x="677953" y="574411"/>
                </a:lnTo>
                <a:lnTo>
                  <a:pt x="0" y="5744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8" name="Freeform 8"/>
          <p:cNvSpPr/>
          <p:nvPr/>
        </p:nvSpPr>
        <p:spPr>
          <a:xfrm>
            <a:off x="685800" y="4613046"/>
            <a:ext cx="451969" cy="382941"/>
          </a:xfrm>
          <a:custGeom>
            <a:avLst/>
            <a:gdLst/>
            <a:ahLst/>
            <a:cxnLst/>
            <a:rect l="l" t="t" r="r" b="b"/>
            <a:pathLst>
              <a:path w="677953" h="574411">
                <a:moveTo>
                  <a:pt x="0" y="0"/>
                </a:moveTo>
                <a:lnTo>
                  <a:pt x="677953" y="0"/>
                </a:lnTo>
                <a:lnTo>
                  <a:pt x="677953" y="574411"/>
                </a:lnTo>
                <a:lnTo>
                  <a:pt x="0" y="5744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9" name="Freeform 9"/>
          <p:cNvSpPr/>
          <p:nvPr/>
        </p:nvSpPr>
        <p:spPr>
          <a:xfrm>
            <a:off x="685800" y="5427276"/>
            <a:ext cx="451969" cy="382941"/>
          </a:xfrm>
          <a:custGeom>
            <a:avLst/>
            <a:gdLst/>
            <a:ahLst/>
            <a:cxnLst/>
            <a:rect l="l" t="t" r="r" b="b"/>
            <a:pathLst>
              <a:path w="677953" h="574411">
                <a:moveTo>
                  <a:pt x="0" y="0"/>
                </a:moveTo>
                <a:lnTo>
                  <a:pt x="677953" y="0"/>
                </a:lnTo>
                <a:lnTo>
                  <a:pt x="677953" y="574410"/>
                </a:lnTo>
                <a:lnTo>
                  <a:pt x="0" y="5744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0" name="Freeform 10"/>
          <p:cNvSpPr/>
          <p:nvPr/>
        </p:nvSpPr>
        <p:spPr>
          <a:xfrm>
            <a:off x="8699813" y="1967577"/>
            <a:ext cx="2806387" cy="4204623"/>
          </a:xfrm>
          <a:custGeom>
            <a:avLst/>
            <a:gdLst/>
            <a:ahLst/>
            <a:cxnLst/>
            <a:rect l="l" t="t" r="r" b="b"/>
            <a:pathLst>
              <a:path w="4209581" h="6306935">
                <a:moveTo>
                  <a:pt x="0" y="0"/>
                </a:moveTo>
                <a:lnTo>
                  <a:pt x="4209581" y="0"/>
                </a:lnTo>
                <a:lnTo>
                  <a:pt x="4209581" y="6306935"/>
                </a:lnTo>
                <a:lnTo>
                  <a:pt x="0" y="63069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1" name="TextBox 11"/>
          <p:cNvSpPr txBox="1"/>
          <p:nvPr/>
        </p:nvSpPr>
        <p:spPr>
          <a:xfrm>
            <a:off x="891934" y="751676"/>
            <a:ext cx="113604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einstweilige Verfügung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85648" y="751676"/>
            <a:ext cx="392839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Vollziehung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82552" y="2140638"/>
            <a:ext cx="6887158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nach den Regeln der ZV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82552" y="4493683"/>
            <a:ext cx="778581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Verstoß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Ordnungsgeld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/-haft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82552" y="2954868"/>
            <a:ext cx="4708951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binnen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1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Monats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82551" y="3771900"/>
            <a:ext cx="6716711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Kosten: unterlegene Partei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82552" y="5405968"/>
            <a:ext cx="3976439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Schadensersatz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657552" b="-65755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5" name="Freeform 5"/>
          <p:cNvSpPr/>
          <p:nvPr/>
        </p:nvSpPr>
        <p:spPr>
          <a:xfrm>
            <a:off x="7504929" y="3043967"/>
            <a:ext cx="4001271" cy="3462918"/>
          </a:xfrm>
          <a:custGeom>
            <a:avLst/>
            <a:gdLst/>
            <a:ahLst/>
            <a:cxnLst/>
            <a:rect l="l" t="t" r="r" b="b"/>
            <a:pathLst>
              <a:path w="6001907" h="5194377">
                <a:moveTo>
                  <a:pt x="0" y="0"/>
                </a:moveTo>
                <a:lnTo>
                  <a:pt x="6001907" y="0"/>
                </a:lnTo>
                <a:lnTo>
                  <a:pt x="6001907" y="5194377"/>
                </a:lnTo>
                <a:lnTo>
                  <a:pt x="0" y="51943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1811884" y="2239430"/>
            <a:ext cx="8568233" cy="2218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= </a:t>
            </a: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vorbeugende Verteidigungsschriftsätze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>
              <a:lnSpc>
                <a:spcPts val="2493"/>
              </a:lnSpc>
            </a:pPr>
            <a:endParaRPr lang="en-US" sz="3333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gegen erwartete Anträge </a:t>
            </a:r>
          </a:p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 einstweilige Verfügung </a:t>
            </a:r>
          </a:p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 Arrest</a:t>
            </a:r>
          </a:p>
        </p:txBody>
      </p:sp>
      <p:sp>
        <p:nvSpPr>
          <p:cNvPr id="7" name="Freeform 7"/>
          <p:cNvSpPr/>
          <p:nvPr/>
        </p:nvSpPr>
        <p:spPr>
          <a:xfrm>
            <a:off x="2744936" y="4271551"/>
            <a:ext cx="3849416" cy="1900649"/>
          </a:xfrm>
          <a:custGeom>
            <a:avLst/>
            <a:gdLst/>
            <a:ahLst/>
            <a:cxnLst/>
            <a:rect l="l" t="t" r="r" b="b"/>
            <a:pathLst>
              <a:path w="5774124" h="2850974">
                <a:moveTo>
                  <a:pt x="0" y="0"/>
                </a:moveTo>
                <a:lnTo>
                  <a:pt x="5774124" y="0"/>
                </a:lnTo>
                <a:lnTo>
                  <a:pt x="5774124" y="2850974"/>
                </a:lnTo>
                <a:lnTo>
                  <a:pt x="0" y="28509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8" name="TextBox 8"/>
          <p:cNvSpPr txBox="1"/>
          <p:nvPr/>
        </p:nvSpPr>
        <p:spPr>
          <a:xfrm>
            <a:off x="415762" y="751676"/>
            <a:ext cx="113604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Schutzschriften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§ 945a ZPO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657552" b="-65755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2289060" y="1942154"/>
            <a:ext cx="3806940" cy="1486846"/>
            <a:chOff x="0" y="0"/>
            <a:chExt cx="10711180" cy="4183380"/>
          </a:xfrm>
        </p:grpSpPr>
        <p:sp>
          <p:nvSpPr>
            <p:cNvPr id="6" name="Freeform 6"/>
            <p:cNvSpPr/>
            <p:nvPr/>
          </p:nvSpPr>
          <p:spPr>
            <a:xfrm>
              <a:off x="2655570" y="1277620"/>
              <a:ext cx="8055610" cy="1629410"/>
            </a:xfrm>
            <a:custGeom>
              <a:avLst/>
              <a:gdLst/>
              <a:ahLst/>
              <a:cxnLst/>
              <a:rect l="l" t="t" r="r" b="b"/>
              <a:pathLst>
                <a:path w="8055610" h="1629410">
                  <a:moveTo>
                    <a:pt x="8055610" y="0"/>
                  </a:moveTo>
                  <a:lnTo>
                    <a:pt x="0" y="0"/>
                  </a:lnTo>
                  <a:lnTo>
                    <a:pt x="0" y="1629410"/>
                  </a:lnTo>
                  <a:lnTo>
                    <a:pt x="8055610" y="1629410"/>
                  </a:lnTo>
                  <a:lnTo>
                    <a:pt x="7526020" y="814070"/>
                  </a:lnTo>
                  <a:close/>
                </a:path>
              </a:pathLst>
            </a:custGeom>
            <a:solidFill>
              <a:srgbClr val="E16F61">
                <a:alpha val="60000"/>
              </a:srgbClr>
            </a:solidFill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7" name="Freeform 7"/>
            <p:cNvSpPr/>
            <p:nvPr/>
          </p:nvSpPr>
          <p:spPr>
            <a:xfrm>
              <a:off x="-103308" y="-3352"/>
              <a:ext cx="4389995" cy="4190084"/>
            </a:xfrm>
            <a:custGeom>
              <a:avLst/>
              <a:gdLst/>
              <a:ahLst/>
              <a:cxnLst/>
              <a:rect l="l" t="t" r="r" b="b"/>
              <a:pathLst>
                <a:path w="4389995" h="4190084">
                  <a:moveTo>
                    <a:pt x="2194998" y="3352"/>
                  </a:moveTo>
                  <a:cubicBezTo>
                    <a:pt x="1445481" y="0"/>
                    <a:pt x="751460" y="397939"/>
                    <a:pt x="375730" y="1046487"/>
                  </a:cubicBezTo>
                  <a:cubicBezTo>
                    <a:pt x="0" y="1695035"/>
                    <a:pt x="0" y="2495049"/>
                    <a:pt x="375730" y="3143597"/>
                  </a:cubicBezTo>
                  <a:cubicBezTo>
                    <a:pt x="751460" y="3792145"/>
                    <a:pt x="1445481" y="4190084"/>
                    <a:pt x="2194998" y="4186732"/>
                  </a:cubicBezTo>
                  <a:cubicBezTo>
                    <a:pt x="2944515" y="4190084"/>
                    <a:pt x="3638536" y="3792145"/>
                    <a:pt x="4014266" y="3143597"/>
                  </a:cubicBezTo>
                  <a:cubicBezTo>
                    <a:pt x="4389996" y="2495049"/>
                    <a:pt x="4389996" y="1695035"/>
                    <a:pt x="4014266" y="1046487"/>
                  </a:cubicBezTo>
                  <a:cubicBezTo>
                    <a:pt x="3638536" y="397939"/>
                    <a:pt x="2944515" y="0"/>
                    <a:pt x="2194998" y="3352"/>
                  </a:cubicBezTo>
                  <a:close/>
                </a:path>
              </a:pathLst>
            </a:custGeom>
            <a:solidFill>
              <a:srgbClr val="7ED957">
                <a:alpha val="6000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8" name="Freeform 8"/>
          <p:cNvSpPr/>
          <p:nvPr/>
        </p:nvSpPr>
        <p:spPr>
          <a:xfrm>
            <a:off x="7782193" y="1876840"/>
            <a:ext cx="2144479" cy="1460926"/>
          </a:xfrm>
          <a:custGeom>
            <a:avLst/>
            <a:gdLst/>
            <a:ahLst/>
            <a:cxnLst/>
            <a:rect l="l" t="t" r="r" b="b"/>
            <a:pathLst>
              <a:path w="3216718" h="2191389">
                <a:moveTo>
                  <a:pt x="0" y="0"/>
                </a:moveTo>
                <a:lnTo>
                  <a:pt x="3216717" y="0"/>
                </a:lnTo>
                <a:lnTo>
                  <a:pt x="3216717" y="2191389"/>
                </a:lnTo>
                <a:lnTo>
                  <a:pt x="0" y="21913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9" name="TextBox 9"/>
          <p:cNvSpPr txBox="1"/>
          <p:nvPr/>
        </p:nvSpPr>
        <p:spPr>
          <a:xfrm>
            <a:off x="941535" y="751676"/>
            <a:ext cx="113604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Schutzschriften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971652" y="751676"/>
            <a:ext cx="930024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Registrierung, Aufbewahrung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21496" y="2243193"/>
            <a:ext cx="3596868" cy="761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33"/>
              </a:lnSpc>
            </a:pPr>
            <a:r>
              <a:rPr lang="en-US" sz="4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47740" y="4333724"/>
            <a:ext cx="4157601" cy="1692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zentrales </a:t>
            </a:r>
          </a:p>
          <a:p>
            <a:pPr algn="ctr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Schutzschriften-</a:t>
            </a:r>
          </a:p>
          <a:p>
            <a:pPr algn="ctr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register in </a:t>
            </a:r>
          </a:p>
          <a:p>
            <a:pPr algn="ctr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Hessen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879048" y="2495077"/>
            <a:ext cx="5937384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Registerzeichen</a:t>
            </a:r>
          </a:p>
        </p:txBody>
      </p:sp>
      <p:sp>
        <p:nvSpPr>
          <p:cNvPr id="14" name="AutoShape 14"/>
          <p:cNvSpPr/>
          <p:nvPr/>
        </p:nvSpPr>
        <p:spPr>
          <a:xfrm flipH="1">
            <a:off x="8854432" y="3538972"/>
            <a:ext cx="0" cy="664680"/>
          </a:xfrm>
          <a:prstGeom prst="line">
            <a:avLst/>
          </a:prstGeom>
          <a:ln w="762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15" name="TextBox 15"/>
          <p:cNvSpPr txBox="1"/>
          <p:nvPr/>
        </p:nvSpPr>
        <p:spPr>
          <a:xfrm rot="-1516753">
            <a:off x="1049208" y="4236732"/>
            <a:ext cx="625952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kostenlos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657552" b="-65755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5" name="Freeform 5"/>
          <p:cNvSpPr/>
          <p:nvPr/>
        </p:nvSpPr>
        <p:spPr>
          <a:xfrm>
            <a:off x="4906254" y="1892619"/>
            <a:ext cx="2379492" cy="947471"/>
          </a:xfrm>
          <a:custGeom>
            <a:avLst/>
            <a:gdLst/>
            <a:ahLst/>
            <a:cxnLst/>
            <a:rect l="l" t="t" r="r" b="b"/>
            <a:pathLst>
              <a:path w="3569238" h="1421206">
                <a:moveTo>
                  <a:pt x="0" y="0"/>
                </a:moveTo>
                <a:lnTo>
                  <a:pt x="3569238" y="0"/>
                </a:lnTo>
                <a:lnTo>
                  <a:pt x="3569238" y="1421206"/>
                </a:lnTo>
                <a:lnTo>
                  <a:pt x="0" y="14212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5847068" y="2896248"/>
            <a:ext cx="454533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Schutzschrift</a:t>
            </a:r>
          </a:p>
        </p:txBody>
      </p:sp>
      <p:sp>
        <p:nvSpPr>
          <p:cNvPr id="7" name="Freeform 7"/>
          <p:cNvSpPr/>
          <p:nvPr/>
        </p:nvSpPr>
        <p:spPr>
          <a:xfrm flipH="1" flipV="1">
            <a:off x="4657321" y="3065607"/>
            <a:ext cx="2379492" cy="947471"/>
          </a:xfrm>
          <a:custGeom>
            <a:avLst/>
            <a:gdLst/>
            <a:ahLst/>
            <a:cxnLst/>
            <a:rect l="l" t="t" r="r" b="b"/>
            <a:pathLst>
              <a:path w="3569238" h="1421206">
                <a:moveTo>
                  <a:pt x="3569238" y="1421206"/>
                </a:moveTo>
                <a:lnTo>
                  <a:pt x="0" y="1421206"/>
                </a:lnTo>
                <a:lnTo>
                  <a:pt x="0" y="0"/>
                </a:lnTo>
                <a:lnTo>
                  <a:pt x="3569238" y="0"/>
                </a:lnTo>
                <a:lnTo>
                  <a:pt x="3569238" y="142120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8" name="Freeform 8"/>
          <p:cNvSpPr/>
          <p:nvPr/>
        </p:nvSpPr>
        <p:spPr>
          <a:xfrm>
            <a:off x="5782647" y="2366354"/>
            <a:ext cx="583804" cy="991599"/>
          </a:xfrm>
          <a:custGeom>
            <a:avLst/>
            <a:gdLst/>
            <a:ahLst/>
            <a:cxnLst/>
            <a:rect l="l" t="t" r="r" b="b"/>
            <a:pathLst>
              <a:path w="875706" h="1487398">
                <a:moveTo>
                  <a:pt x="0" y="0"/>
                </a:moveTo>
                <a:lnTo>
                  <a:pt x="875705" y="0"/>
                </a:lnTo>
                <a:lnTo>
                  <a:pt x="875705" y="1487398"/>
                </a:lnTo>
                <a:lnTo>
                  <a:pt x="0" y="14873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9" name="Freeform 9"/>
          <p:cNvSpPr/>
          <p:nvPr/>
        </p:nvSpPr>
        <p:spPr>
          <a:xfrm>
            <a:off x="1929660" y="4477943"/>
            <a:ext cx="675313" cy="680416"/>
          </a:xfrm>
          <a:custGeom>
            <a:avLst/>
            <a:gdLst/>
            <a:ahLst/>
            <a:cxnLst/>
            <a:rect l="l" t="t" r="r" b="b"/>
            <a:pathLst>
              <a:path w="1012970" h="1020624">
                <a:moveTo>
                  <a:pt x="0" y="0"/>
                </a:moveTo>
                <a:lnTo>
                  <a:pt x="1012970" y="0"/>
                </a:lnTo>
                <a:lnTo>
                  <a:pt x="1012970" y="1020625"/>
                </a:lnTo>
                <a:lnTo>
                  <a:pt x="0" y="10206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0" name="Freeform 10"/>
          <p:cNvSpPr/>
          <p:nvPr/>
        </p:nvSpPr>
        <p:spPr>
          <a:xfrm>
            <a:off x="1883814" y="5445592"/>
            <a:ext cx="721159" cy="726608"/>
          </a:xfrm>
          <a:custGeom>
            <a:avLst/>
            <a:gdLst/>
            <a:ahLst/>
            <a:cxnLst/>
            <a:rect l="l" t="t" r="r" b="b"/>
            <a:pathLst>
              <a:path w="1081738" h="1089912">
                <a:moveTo>
                  <a:pt x="0" y="0"/>
                </a:moveTo>
                <a:lnTo>
                  <a:pt x="1081738" y="0"/>
                </a:lnTo>
                <a:lnTo>
                  <a:pt x="1081738" y="1089912"/>
                </a:lnTo>
                <a:lnTo>
                  <a:pt x="0" y="108991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1" name="TextBox 11"/>
          <p:cNvSpPr txBox="1"/>
          <p:nvPr/>
        </p:nvSpPr>
        <p:spPr>
          <a:xfrm>
            <a:off x="415762" y="751676"/>
            <a:ext cx="113604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Schutzschriften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61373" y="2390364"/>
            <a:ext cx="454533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Arrest / e. V.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912771" y="5557013"/>
            <a:ext cx="10094356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Fehlanzeige über das Vorliegen einer Schutzschrift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912771" y="4566268"/>
            <a:ext cx="89536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Anberaumung einer mündlichen Verhandlung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452</Words>
  <Application>Microsoft Office PowerPoint</Application>
  <PresentationFormat>Breitbild</PresentationFormat>
  <Paragraphs>176</Paragraphs>
  <Slides>20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Canva Sans</vt:lpstr>
      <vt:lpstr>Canva Sans Bold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Hinz, Sandy</dc:creator>
  <cp:lastModifiedBy>Hinz, Sandy</cp:lastModifiedBy>
  <cp:revision>5</cp:revision>
  <dcterms:created xsi:type="dcterms:W3CDTF">2025-09-01T07:06:23Z</dcterms:created>
  <dcterms:modified xsi:type="dcterms:W3CDTF">2026-09-07T14:59:47Z</dcterms:modified>
</cp:coreProperties>
</file>