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nva Sans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CDC27A-0585-954C-99A4-C9E557ECC072}" v="15" dt="2025-02-23T11:27:53.4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F2a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2628807" cy="874111"/>
            <a:chOff x="0" y="0"/>
            <a:chExt cx="1956533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56533" cy="135423"/>
            </a:xfrm>
            <a:custGeom>
              <a:avLst/>
              <a:gdLst/>
              <a:ahLst/>
              <a:cxnLst/>
              <a:rect l="l" t="t" r="r" b="b"/>
              <a:pathLst>
                <a:path w="1956533" h="135423">
                  <a:moveTo>
                    <a:pt x="14100" y="0"/>
                  </a:moveTo>
                  <a:lnTo>
                    <a:pt x="1942433" y="0"/>
                  </a:lnTo>
                  <a:cubicBezTo>
                    <a:pt x="1950220" y="0"/>
                    <a:pt x="1956533" y="6313"/>
                    <a:pt x="1956533" y="14100"/>
                  </a:cubicBezTo>
                  <a:lnTo>
                    <a:pt x="1956533" y="121323"/>
                  </a:lnTo>
                  <a:cubicBezTo>
                    <a:pt x="1956533" y="125062"/>
                    <a:pt x="1955047" y="128649"/>
                    <a:pt x="1952403" y="131293"/>
                  </a:cubicBezTo>
                  <a:cubicBezTo>
                    <a:pt x="1949759" y="133937"/>
                    <a:pt x="1946172" y="135423"/>
                    <a:pt x="1942433" y="135423"/>
                  </a:cubicBezTo>
                  <a:lnTo>
                    <a:pt x="14100" y="135423"/>
                  </a:lnTo>
                  <a:cubicBezTo>
                    <a:pt x="6313" y="135423"/>
                    <a:pt x="0" y="129110"/>
                    <a:pt x="0" y="121323"/>
                  </a:cubicBezTo>
                  <a:lnTo>
                    <a:pt x="0" y="14100"/>
                  </a:lnTo>
                  <a:cubicBezTo>
                    <a:pt x="0" y="6313"/>
                    <a:pt x="6313" y="0"/>
                    <a:pt x="14100" y="0"/>
                  </a:cubicBezTo>
                  <a:close/>
                </a:path>
              </a:pathLst>
            </a:custGeom>
            <a:blipFill>
              <a:blip r:embed="rId5"/>
              <a:stretch>
                <a:fillRect t="-672379" b="-672379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03459" y="1047413"/>
            <a:ext cx="12628806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Es </a:t>
            </a:r>
            <a:r>
              <a:rPr lang="en-US" sz="3500" dirty="0" err="1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500" dirty="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500" dirty="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Vergleich</a:t>
            </a:r>
            <a:r>
              <a:rPr lang="en-US" sz="3500" dirty="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ergangen</a:t>
            </a:r>
            <a:r>
              <a:rPr lang="en-US" sz="3500" dirty="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. Die </a:t>
            </a:r>
            <a:r>
              <a:rPr lang="en-US" sz="3500" dirty="0" err="1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3500" dirty="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500" dirty="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vertreten</a:t>
            </a:r>
            <a:r>
              <a:rPr lang="en-US" sz="3500" dirty="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62725"/>
            <a:ext cx="14608919" cy="617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50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a.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Kläger-Vertreter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b.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Beklagten-Vertreter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Kosten, VE,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F2b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5133358" cy="1253986"/>
            <a:chOff x="0" y="0"/>
            <a:chExt cx="2344553" cy="1942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4553" cy="194275"/>
            </a:xfrm>
            <a:custGeom>
              <a:avLst/>
              <a:gdLst/>
              <a:ahLst/>
              <a:cxnLst/>
              <a:rect l="l" t="t" r="r" b="b"/>
              <a:pathLst>
                <a:path w="2344553" h="194275">
                  <a:moveTo>
                    <a:pt x="11766" y="0"/>
                  </a:moveTo>
                  <a:lnTo>
                    <a:pt x="2332787" y="0"/>
                  </a:lnTo>
                  <a:cubicBezTo>
                    <a:pt x="2339285" y="0"/>
                    <a:pt x="2344553" y="5268"/>
                    <a:pt x="2344553" y="11766"/>
                  </a:cubicBezTo>
                  <a:lnTo>
                    <a:pt x="2344553" y="182509"/>
                  </a:lnTo>
                  <a:cubicBezTo>
                    <a:pt x="2344553" y="189007"/>
                    <a:pt x="2339285" y="194275"/>
                    <a:pt x="2332787" y="194275"/>
                  </a:cubicBezTo>
                  <a:lnTo>
                    <a:pt x="11766" y="194275"/>
                  </a:lnTo>
                  <a:cubicBezTo>
                    <a:pt x="5268" y="194275"/>
                    <a:pt x="0" y="189007"/>
                    <a:pt x="0" y="182509"/>
                  </a:cubicBezTo>
                  <a:lnTo>
                    <a:pt x="0" y="11766"/>
                  </a:lnTo>
                  <a:cubicBezTo>
                    <a:pt x="0" y="5268"/>
                    <a:pt x="5268" y="0"/>
                    <a:pt x="11766" y="0"/>
                  </a:cubicBezTo>
                  <a:close/>
                </a:path>
              </a:pathLst>
            </a:custGeom>
            <a:blipFill>
              <a:blip r:embed="rId5"/>
              <a:stretch>
                <a:fillRect t="-553410" b="-55341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06587" y="1028700"/>
            <a:ext cx="14620946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 ist ein Vergleich auf Widerruf ergangen. Der Beklagte ist anwalt-lich vertreten.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51225"/>
            <a:ext cx="14877152" cy="5292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50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Protokollabschrift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a.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b.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Beklagten-Vertreter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Widerrufsfrist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F2c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2784457" cy="801185"/>
            <a:chOff x="0" y="0"/>
            <a:chExt cx="1980647" cy="1241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80647" cy="124125"/>
            </a:xfrm>
            <a:custGeom>
              <a:avLst/>
              <a:gdLst/>
              <a:ahLst/>
              <a:cxnLst/>
              <a:rect l="l" t="t" r="r" b="b"/>
              <a:pathLst>
                <a:path w="1980647" h="124125">
                  <a:moveTo>
                    <a:pt x="13928" y="0"/>
                  </a:moveTo>
                  <a:lnTo>
                    <a:pt x="1966719" y="0"/>
                  </a:lnTo>
                  <a:cubicBezTo>
                    <a:pt x="1970413" y="0"/>
                    <a:pt x="1973955" y="1467"/>
                    <a:pt x="1976568" y="4079"/>
                  </a:cubicBezTo>
                  <a:cubicBezTo>
                    <a:pt x="1979180" y="6692"/>
                    <a:pt x="1980647" y="10234"/>
                    <a:pt x="1980647" y="13928"/>
                  </a:cubicBezTo>
                  <a:lnTo>
                    <a:pt x="1980647" y="110196"/>
                  </a:lnTo>
                  <a:cubicBezTo>
                    <a:pt x="1980647" y="113890"/>
                    <a:pt x="1979180" y="117433"/>
                    <a:pt x="1976568" y="120045"/>
                  </a:cubicBezTo>
                  <a:cubicBezTo>
                    <a:pt x="1973955" y="122657"/>
                    <a:pt x="1970413" y="124125"/>
                    <a:pt x="1966719" y="124125"/>
                  </a:cubicBezTo>
                  <a:lnTo>
                    <a:pt x="13928" y="124125"/>
                  </a:lnTo>
                  <a:cubicBezTo>
                    <a:pt x="10234" y="124125"/>
                    <a:pt x="6692" y="122657"/>
                    <a:pt x="4079" y="120045"/>
                  </a:cubicBezTo>
                  <a:cubicBezTo>
                    <a:pt x="1467" y="117433"/>
                    <a:pt x="0" y="113890"/>
                    <a:pt x="0" y="110196"/>
                  </a:cubicBezTo>
                  <a:lnTo>
                    <a:pt x="0" y="13928"/>
                  </a:lnTo>
                  <a:cubicBezTo>
                    <a:pt x="0" y="10234"/>
                    <a:pt x="1467" y="6692"/>
                    <a:pt x="4079" y="4079"/>
                  </a:cubicBezTo>
                  <a:cubicBezTo>
                    <a:pt x="6692" y="1467"/>
                    <a:pt x="10234" y="0"/>
                    <a:pt x="13928" y="0"/>
                  </a:cubicBezTo>
                  <a:close/>
                </a:path>
              </a:pathLst>
            </a:custGeom>
            <a:blipFill>
              <a:blip r:embed="rId5"/>
              <a:stretch>
                <a:fillRect t="-747846" b="-747846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44151" y="972238"/>
            <a:ext cx="12793468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 den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b: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Widerruf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eingegangen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79525"/>
            <a:ext cx="14977938" cy="617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50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a.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b.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Beklagten-Vertreter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Kosten, VE,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04800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F2d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574245"/>
            <a:ext cx="15119208" cy="1621886"/>
            <a:chOff x="0" y="0"/>
            <a:chExt cx="2342361" cy="2512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2361" cy="251273"/>
            </a:xfrm>
            <a:custGeom>
              <a:avLst/>
              <a:gdLst/>
              <a:ahLst/>
              <a:cxnLst/>
              <a:rect l="l" t="t" r="r" b="b"/>
              <a:pathLst>
                <a:path w="2342361" h="251273">
                  <a:moveTo>
                    <a:pt x="11777" y="0"/>
                  </a:moveTo>
                  <a:lnTo>
                    <a:pt x="2330584" y="0"/>
                  </a:lnTo>
                  <a:cubicBezTo>
                    <a:pt x="2337088" y="0"/>
                    <a:pt x="2342361" y="5273"/>
                    <a:pt x="2342361" y="11777"/>
                  </a:cubicBezTo>
                  <a:lnTo>
                    <a:pt x="2342361" y="239495"/>
                  </a:lnTo>
                  <a:cubicBezTo>
                    <a:pt x="2342361" y="246000"/>
                    <a:pt x="2337088" y="251273"/>
                    <a:pt x="2330584" y="251273"/>
                  </a:cubicBezTo>
                  <a:lnTo>
                    <a:pt x="11777" y="251273"/>
                  </a:lnTo>
                  <a:cubicBezTo>
                    <a:pt x="8654" y="251273"/>
                    <a:pt x="5658" y="250032"/>
                    <a:pt x="3450" y="247823"/>
                  </a:cubicBezTo>
                  <a:cubicBezTo>
                    <a:pt x="1241" y="245614"/>
                    <a:pt x="0" y="242619"/>
                    <a:pt x="0" y="239495"/>
                  </a:cubicBezTo>
                  <a:lnTo>
                    <a:pt x="0" y="11777"/>
                  </a:lnTo>
                  <a:cubicBezTo>
                    <a:pt x="0" y="5273"/>
                    <a:pt x="5273" y="0"/>
                    <a:pt x="11777" y="0"/>
                  </a:cubicBezTo>
                  <a:close/>
                </a:path>
              </a:pathLst>
            </a:custGeom>
            <a:blipFill>
              <a:blip r:embed="rId5"/>
              <a:stretch>
                <a:fillRect t="-416099" b="-416099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48886" y="595930"/>
            <a:ext cx="14722198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 ist ein Vergleichsbeschluss ergangen. Beide Parteien sind anwalt-lich vertreten. Der Kläger-Vertreter beantragt eine vollstreckbare Ausfertigung.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86346"/>
            <a:ext cx="15119208" cy="713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Vergleichsbeschlusses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Kläger-Vertreter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(./.EB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richtig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Beklagten-Vertreter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(./.EB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richtig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den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Erteilung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vermerken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Kosten, VE,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F2e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574245"/>
            <a:ext cx="15119208" cy="1324736"/>
            <a:chOff x="0" y="0"/>
            <a:chExt cx="2342361" cy="205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2361" cy="205236"/>
            </a:xfrm>
            <a:custGeom>
              <a:avLst/>
              <a:gdLst/>
              <a:ahLst/>
              <a:cxnLst/>
              <a:rect l="l" t="t" r="r" b="b"/>
              <a:pathLst>
                <a:path w="2342361" h="205236">
                  <a:moveTo>
                    <a:pt x="11777" y="0"/>
                  </a:moveTo>
                  <a:lnTo>
                    <a:pt x="2330584" y="0"/>
                  </a:lnTo>
                  <a:cubicBezTo>
                    <a:pt x="2337088" y="0"/>
                    <a:pt x="2342361" y="5273"/>
                    <a:pt x="2342361" y="11777"/>
                  </a:cubicBezTo>
                  <a:lnTo>
                    <a:pt x="2342361" y="193459"/>
                  </a:lnTo>
                  <a:cubicBezTo>
                    <a:pt x="2342361" y="196582"/>
                    <a:pt x="2341120" y="199578"/>
                    <a:pt x="2338911" y="201787"/>
                  </a:cubicBezTo>
                  <a:cubicBezTo>
                    <a:pt x="2336703" y="203995"/>
                    <a:pt x="2333707" y="205236"/>
                    <a:pt x="2330584" y="205236"/>
                  </a:cubicBezTo>
                  <a:lnTo>
                    <a:pt x="11777" y="205236"/>
                  </a:lnTo>
                  <a:cubicBezTo>
                    <a:pt x="5273" y="205236"/>
                    <a:pt x="0" y="199963"/>
                    <a:pt x="0" y="193459"/>
                  </a:cubicBezTo>
                  <a:lnTo>
                    <a:pt x="0" y="11777"/>
                  </a:lnTo>
                  <a:cubicBezTo>
                    <a:pt x="0" y="5273"/>
                    <a:pt x="5273" y="0"/>
                    <a:pt x="11777" y="0"/>
                  </a:cubicBezTo>
                  <a:close/>
                </a:path>
              </a:pathLst>
            </a:custGeom>
            <a:blipFill>
              <a:blip r:embed="rId5"/>
              <a:stretch>
                <a:fillRect t="-520650" b="-52065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49578" y="710370"/>
            <a:ext cx="14409722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ergangen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Der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beantragt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-bare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479671"/>
            <a:ext cx="15119208" cy="725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45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Eine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</a:t>
            </a: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Erteilung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</a:t>
            </a: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vollstreckbaren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der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endParaRPr lang="en-US" sz="45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vermerken</a:t>
            </a:r>
            <a:endParaRPr lang="en-US" sz="45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Eine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</a:t>
            </a: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45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Kosten, VE,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endParaRPr lang="en-US" sz="45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45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45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Benutzerdefiniert</PresentationFormat>
  <Paragraphs>49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Canva Sans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Übungsheft_ZP_F2</dc:title>
  <dc:creator>Hinz, Sandy</dc:creator>
  <cp:lastModifiedBy>Hinz, Sandy</cp:lastModifiedBy>
  <cp:revision>2</cp:revision>
  <dcterms:created xsi:type="dcterms:W3CDTF">2006-08-16T00:00:00Z</dcterms:created>
  <dcterms:modified xsi:type="dcterms:W3CDTF">2026-08-25T10:44:21Z</dcterms:modified>
  <dc:identifier>DAGf67Ctve0</dc:identifier>
</cp:coreProperties>
</file>