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Canva Sans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469760-63FD-4C45-B1D5-63998728DE1C}" v="68" dt="2025-02-23T11:16:44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4" autoAdjust="0"/>
    <p:restoredTop sz="94569" autoAdjust="0"/>
  </p:normalViewPr>
  <p:slideViewPr>
    <p:cSldViewPr>
      <p:cViewPr varScale="1">
        <p:scale>
          <a:sx n="70" d="100"/>
          <a:sy n="70" d="100"/>
        </p:scale>
        <p:origin x="8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1015706" cy="874111"/>
            <a:chOff x="0" y="0"/>
            <a:chExt cx="1706621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6621" cy="135423"/>
            </a:xfrm>
            <a:custGeom>
              <a:avLst/>
              <a:gdLst/>
              <a:ahLst/>
              <a:cxnLst/>
              <a:rect l="l" t="t" r="r" b="b"/>
              <a:pathLst>
                <a:path w="1706621" h="135423">
                  <a:moveTo>
                    <a:pt x="16165" y="0"/>
                  </a:moveTo>
                  <a:lnTo>
                    <a:pt x="1690457" y="0"/>
                  </a:lnTo>
                  <a:cubicBezTo>
                    <a:pt x="1699384" y="0"/>
                    <a:pt x="1706621" y="7237"/>
                    <a:pt x="1706621" y="16165"/>
                  </a:cubicBezTo>
                  <a:lnTo>
                    <a:pt x="1706621" y="119258"/>
                  </a:lnTo>
                  <a:cubicBezTo>
                    <a:pt x="1706621" y="128186"/>
                    <a:pt x="1699384" y="135423"/>
                    <a:pt x="1690457" y="135423"/>
                  </a:cubicBezTo>
                  <a:lnTo>
                    <a:pt x="16165" y="135423"/>
                  </a:lnTo>
                  <a:cubicBezTo>
                    <a:pt x="7237" y="135423"/>
                    <a:pt x="0" y="128186"/>
                    <a:pt x="0" y="119258"/>
                  </a:cubicBezTo>
                  <a:lnTo>
                    <a:pt x="0" y="16165"/>
                  </a:lnTo>
                  <a:cubicBezTo>
                    <a:pt x="0" y="7237"/>
                    <a:pt x="7237" y="0"/>
                    <a:pt x="16165" y="0"/>
                  </a:cubicBezTo>
                  <a:close/>
                </a:path>
              </a:pathLst>
            </a:custGeom>
            <a:blipFill>
              <a:blip r:embed="rId5"/>
              <a:stretch>
                <a:fillRect t="-580108" b="-580108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5738" y="1047413"/>
            <a:ext cx="1050354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Vollstreckungsbescheid zugestellt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41674"/>
            <a:ext cx="55030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</a:t>
            </a:r>
            <a:endParaRPr lang="en-US" sz="6999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815464" y="4156950"/>
            <a:ext cx="239055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815464" y="5038725"/>
            <a:ext cx="3880736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15464" y="6121400"/>
            <a:ext cx="7004936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VB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36830" y="3071874"/>
            <a:ext cx="304070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338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866024" y="4156950"/>
            <a:ext cx="3411513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339 I ZPO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1015706" cy="874111"/>
            <a:chOff x="0" y="0"/>
            <a:chExt cx="1706621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6621" cy="135423"/>
            </a:xfrm>
            <a:custGeom>
              <a:avLst/>
              <a:gdLst/>
              <a:ahLst/>
              <a:cxnLst/>
              <a:rect l="l" t="t" r="r" b="b"/>
              <a:pathLst>
                <a:path w="1706621" h="135423">
                  <a:moveTo>
                    <a:pt x="16165" y="0"/>
                  </a:moveTo>
                  <a:lnTo>
                    <a:pt x="1690457" y="0"/>
                  </a:lnTo>
                  <a:cubicBezTo>
                    <a:pt x="1699384" y="0"/>
                    <a:pt x="1706621" y="7237"/>
                    <a:pt x="1706621" y="16165"/>
                  </a:cubicBezTo>
                  <a:lnTo>
                    <a:pt x="1706621" y="119258"/>
                  </a:lnTo>
                  <a:cubicBezTo>
                    <a:pt x="1706621" y="128186"/>
                    <a:pt x="1699384" y="135423"/>
                    <a:pt x="1690457" y="135423"/>
                  </a:cubicBezTo>
                  <a:lnTo>
                    <a:pt x="16165" y="135423"/>
                  </a:lnTo>
                  <a:cubicBezTo>
                    <a:pt x="7237" y="135423"/>
                    <a:pt x="0" y="128186"/>
                    <a:pt x="0" y="119258"/>
                  </a:cubicBezTo>
                  <a:lnTo>
                    <a:pt x="0" y="16165"/>
                  </a:lnTo>
                  <a:cubicBezTo>
                    <a:pt x="0" y="7237"/>
                    <a:pt x="7237" y="0"/>
                    <a:pt x="16165" y="0"/>
                  </a:cubicBezTo>
                  <a:close/>
                </a:path>
              </a:pathLst>
            </a:custGeom>
            <a:blipFill>
              <a:blip r:embed="rId5"/>
              <a:stretch>
                <a:fillRect t="-580108" b="-580108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5738" y="1047413"/>
            <a:ext cx="1050354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Vollstreckungsbescheid zugestellt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37527" y="7991877"/>
            <a:ext cx="383828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,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0381" y="2752590"/>
            <a:ext cx="68746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03454" y="4171100"/>
            <a:ext cx="3740345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04.11.2023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54841" y="4171100"/>
            <a:ext cx="3109540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0:00 Uhr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53508" y="5147450"/>
            <a:ext cx="795749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1015706" cy="874111"/>
            <a:chOff x="0" y="0"/>
            <a:chExt cx="1706621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6621" cy="135423"/>
            </a:xfrm>
            <a:custGeom>
              <a:avLst/>
              <a:gdLst/>
              <a:ahLst/>
              <a:cxnLst/>
              <a:rect l="l" t="t" r="r" b="b"/>
              <a:pathLst>
                <a:path w="1706621" h="135423">
                  <a:moveTo>
                    <a:pt x="16165" y="0"/>
                  </a:moveTo>
                  <a:lnTo>
                    <a:pt x="1690457" y="0"/>
                  </a:lnTo>
                  <a:cubicBezTo>
                    <a:pt x="1699384" y="0"/>
                    <a:pt x="1706621" y="7237"/>
                    <a:pt x="1706621" y="16165"/>
                  </a:cubicBezTo>
                  <a:lnTo>
                    <a:pt x="1706621" y="119258"/>
                  </a:lnTo>
                  <a:cubicBezTo>
                    <a:pt x="1706621" y="128186"/>
                    <a:pt x="1699384" y="135423"/>
                    <a:pt x="1690457" y="135423"/>
                  </a:cubicBezTo>
                  <a:lnTo>
                    <a:pt x="16165" y="135423"/>
                  </a:lnTo>
                  <a:cubicBezTo>
                    <a:pt x="7237" y="135423"/>
                    <a:pt x="0" y="128186"/>
                    <a:pt x="0" y="119258"/>
                  </a:cubicBezTo>
                  <a:lnTo>
                    <a:pt x="0" y="16165"/>
                  </a:lnTo>
                  <a:cubicBezTo>
                    <a:pt x="0" y="7237"/>
                    <a:pt x="7237" y="0"/>
                    <a:pt x="16165" y="0"/>
                  </a:cubicBezTo>
                  <a:close/>
                </a:path>
              </a:pathLst>
            </a:custGeom>
            <a:blipFill>
              <a:blip r:embed="rId5"/>
              <a:stretch>
                <a:fillRect t="-580108" b="-580108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5738" y="1047413"/>
            <a:ext cx="1050354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Vollstreckungsbescheid zugestellt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0" y="2755824"/>
            <a:ext cx="61126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73438" y="4185250"/>
            <a:ext cx="339633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17.11.2023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45933" y="4185250"/>
            <a:ext cx="339633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24:00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73438" y="5166075"/>
            <a:ext cx="818996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188 II BGB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1015706" cy="874111"/>
            <a:chOff x="0" y="0"/>
            <a:chExt cx="1706621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06621" cy="135423"/>
            </a:xfrm>
            <a:custGeom>
              <a:avLst/>
              <a:gdLst/>
              <a:ahLst/>
              <a:cxnLst/>
              <a:rect l="l" t="t" r="r" b="b"/>
              <a:pathLst>
                <a:path w="1706621" h="135423">
                  <a:moveTo>
                    <a:pt x="16165" y="0"/>
                  </a:moveTo>
                  <a:lnTo>
                    <a:pt x="1690457" y="0"/>
                  </a:lnTo>
                  <a:cubicBezTo>
                    <a:pt x="1699384" y="0"/>
                    <a:pt x="1706621" y="7237"/>
                    <a:pt x="1706621" y="16165"/>
                  </a:cubicBezTo>
                  <a:lnTo>
                    <a:pt x="1706621" y="119258"/>
                  </a:lnTo>
                  <a:cubicBezTo>
                    <a:pt x="1706621" y="128186"/>
                    <a:pt x="1699384" y="135423"/>
                    <a:pt x="1690457" y="135423"/>
                  </a:cubicBezTo>
                  <a:lnTo>
                    <a:pt x="16165" y="135423"/>
                  </a:lnTo>
                  <a:cubicBezTo>
                    <a:pt x="7237" y="135423"/>
                    <a:pt x="0" y="128186"/>
                    <a:pt x="0" y="119258"/>
                  </a:cubicBezTo>
                  <a:lnTo>
                    <a:pt x="0" y="16165"/>
                  </a:lnTo>
                  <a:cubicBezTo>
                    <a:pt x="0" y="7237"/>
                    <a:pt x="7237" y="0"/>
                    <a:pt x="16165" y="0"/>
                  </a:cubicBezTo>
                  <a:close/>
                </a:path>
              </a:pathLst>
            </a:custGeom>
            <a:blipFill>
              <a:blip r:embed="rId5"/>
              <a:stretch>
                <a:fillRect t="-580108" b="-580108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5738" y="1047413"/>
            <a:ext cx="10503545" cy="59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Vollstreckungsbescheid zugestellt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62200" y="5038725"/>
            <a:ext cx="1338080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18.11.2023, 0:00 Uhr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190355" cy="874111"/>
            <a:chOff x="0" y="0"/>
            <a:chExt cx="1423826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3826" cy="135423"/>
            </a:xfrm>
            <a:custGeom>
              <a:avLst/>
              <a:gdLst/>
              <a:ahLst/>
              <a:cxnLst/>
              <a:rect l="l" t="t" r="r" b="b"/>
              <a:pathLst>
                <a:path w="1423826" h="135423">
                  <a:moveTo>
                    <a:pt x="19375" y="0"/>
                  </a:moveTo>
                  <a:lnTo>
                    <a:pt x="1404451" y="0"/>
                  </a:lnTo>
                  <a:cubicBezTo>
                    <a:pt x="1409590" y="0"/>
                    <a:pt x="1414518" y="2041"/>
                    <a:pt x="1418152" y="5675"/>
                  </a:cubicBezTo>
                  <a:cubicBezTo>
                    <a:pt x="1421785" y="9308"/>
                    <a:pt x="1423826" y="14237"/>
                    <a:pt x="1423826" y="19375"/>
                  </a:cubicBezTo>
                  <a:lnTo>
                    <a:pt x="1423826" y="116048"/>
                  </a:lnTo>
                  <a:cubicBezTo>
                    <a:pt x="1423826" y="126748"/>
                    <a:pt x="1415152" y="135423"/>
                    <a:pt x="1404451" y="135423"/>
                  </a:cubicBezTo>
                  <a:lnTo>
                    <a:pt x="19375" y="135423"/>
                  </a:lnTo>
                  <a:cubicBezTo>
                    <a:pt x="8675" y="135423"/>
                    <a:pt x="0" y="126748"/>
                    <a:pt x="0" y="116048"/>
                  </a:cubicBezTo>
                  <a:lnTo>
                    <a:pt x="0" y="19375"/>
                  </a:lnTo>
                  <a:cubicBezTo>
                    <a:pt x="0" y="8675"/>
                    <a:pt x="8675" y="0"/>
                    <a:pt x="19375" y="0"/>
                  </a:cubicBezTo>
                  <a:close/>
                </a:path>
              </a:pathLst>
            </a:custGeom>
            <a:blipFill>
              <a:blip r:embed="rId5"/>
              <a:stretch>
                <a:fillRect t="-475697" b="-475697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30806" y="1047413"/>
            <a:ext cx="8909929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0" y="2727524"/>
            <a:ext cx="48172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  <a:endParaRPr lang="en-US" sz="6999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834744" y="4171100"/>
            <a:ext cx="3099456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834744" y="5038725"/>
            <a:ext cx="3480456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34744" y="5996951"/>
            <a:ext cx="9047634" cy="168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vollständig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l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abgefassten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285264" y="2906912"/>
            <a:ext cx="297157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511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10044" y="4171100"/>
            <a:ext cx="294679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 ZPO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190355" cy="874111"/>
            <a:chOff x="0" y="0"/>
            <a:chExt cx="1423826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3826" cy="135423"/>
            </a:xfrm>
            <a:custGeom>
              <a:avLst/>
              <a:gdLst/>
              <a:ahLst/>
              <a:cxnLst/>
              <a:rect l="l" t="t" r="r" b="b"/>
              <a:pathLst>
                <a:path w="1423826" h="135423">
                  <a:moveTo>
                    <a:pt x="19375" y="0"/>
                  </a:moveTo>
                  <a:lnTo>
                    <a:pt x="1404451" y="0"/>
                  </a:lnTo>
                  <a:cubicBezTo>
                    <a:pt x="1409590" y="0"/>
                    <a:pt x="1414518" y="2041"/>
                    <a:pt x="1418152" y="5675"/>
                  </a:cubicBezTo>
                  <a:cubicBezTo>
                    <a:pt x="1421785" y="9308"/>
                    <a:pt x="1423826" y="14237"/>
                    <a:pt x="1423826" y="19375"/>
                  </a:cubicBezTo>
                  <a:lnTo>
                    <a:pt x="1423826" y="116048"/>
                  </a:lnTo>
                  <a:cubicBezTo>
                    <a:pt x="1423826" y="126748"/>
                    <a:pt x="1415152" y="135423"/>
                    <a:pt x="1404451" y="135423"/>
                  </a:cubicBezTo>
                  <a:lnTo>
                    <a:pt x="19375" y="135423"/>
                  </a:lnTo>
                  <a:cubicBezTo>
                    <a:pt x="8675" y="135423"/>
                    <a:pt x="0" y="126748"/>
                    <a:pt x="0" y="116048"/>
                  </a:cubicBezTo>
                  <a:lnTo>
                    <a:pt x="0" y="19375"/>
                  </a:lnTo>
                  <a:cubicBezTo>
                    <a:pt x="0" y="8675"/>
                    <a:pt x="8675" y="0"/>
                    <a:pt x="19375" y="0"/>
                  </a:cubicBezTo>
                  <a:close/>
                </a:path>
              </a:pathLst>
            </a:custGeom>
            <a:blipFill>
              <a:blip r:embed="rId5"/>
              <a:stretch>
                <a:fillRect t="-475697" b="-475697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30806" y="1047413"/>
            <a:ext cx="8909929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34637"/>
            <a:ext cx="59602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68572" y="4178212"/>
            <a:ext cx="3546628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04.11.2023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19958" y="4178212"/>
            <a:ext cx="3109540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0:00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17935" y="5198202"/>
            <a:ext cx="7459665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190355" cy="874111"/>
            <a:chOff x="0" y="0"/>
            <a:chExt cx="1423826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3826" cy="135423"/>
            </a:xfrm>
            <a:custGeom>
              <a:avLst/>
              <a:gdLst/>
              <a:ahLst/>
              <a:cxnLst/>
              <a:rect l="l" t="t" r="r" b="b"/>
              <a:pathLst>
                <a:path w="1423826" h="135423">
                  <a:moveTo>
                    <a:pt x="19375" y="0"/>
                  </a:moveTo>
                  <a:lnTo>
                    <a:pt x="1404451" y="0"/>
                  </a:lnTo>
                  <a:cubicBezTo>
                    <a:pt x="1409590" y="0"/>
                    <a:pt x="1414518" y="2041"/>
                    <a:pt x="1418152" y="5675"/>
                  </a:cubicBezTo>
                  <a:cubicBezTo>
                    <a:pt x="1421785" y="9308"/>
                    <a:pt x="1423826" y="14237"/>
                    <a:pt x="1423826" y="19375"/>
                  </a:cubicBezTo>
                  <a:lnTo>
                    <a:pt x="1423826" y="116048"/>
                  </a:lnTo>
                  <a:cubicBezTo>
                    <a:pt x="1423826" y="126748"/>
                    <a:pt x="1415152" y="135423"/>
                    <a:pt x="1404451" y="135423"/>
                  </a:cubicBezTo>
                  <a:lnTo>
                    <a:pt x="19375" y="135423"/>
                  </a:lnTo>
                  <a:cubicBezTo>
                    <a:pt x="8675" y="135423"/>
                    <a:pt x="0" y="126748"/>
                    <a:pt x="0" y="116048"/>
                  </a:cubicBezTo>
                  <a:lnTo>
                    <a:pt x="0" y="19375"/>
                  </a:lnTo>
                  <a:cubicBezTo>
                    <a:pt x="0" y="8675"/>
                    <a:pt x="8675" y="0"/>
                    <a:pt x="19375" y="0"/>
                  </a:cubicBezTo>
                  <a:close/>
                </a:path>
              </a:pathLst>
            </a:custGeom>
            <a:blipFill>
              <a:blip r:embed="rId5"/>
              <a:stretch>
                <a:fillRect t="-475697" b="-475697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30806" y="1047413"/>
            <a:ext cx="8909929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0" y="2744625"/>
            <a:ext cx="55792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99456" y="4162967"/>
            <a:ext cx="339633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03.12.2023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214778" y="4162967"/>
            <a:ext cx="339633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24:00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11110" y="4162967"/>
            <a:ext cx="6457689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§§ 222 I, 188 II BGB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99456" y="5038725"/>
            <a:ext cx="9511744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Sonntag -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nächster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Werktag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891531" y="5911850"/>
            <a:ext cx="3652269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04.12.2023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14778" y="5911850"/>
            <a:ext cx="339633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24:00 Uhr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11110" y="5911850"/>
            <a:ext cx="4400289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222 II ZPO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190355" cy="874111"/>
            <a:chOff x="0" y="0"/>
            <a:chExt cx="1423826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23826" cy="135423"/>
            </a:xfrm>
            <a:custGeom>
              <a:avLst/>
              <a:gdLst/>
              <a:ahLst/>
              <a:cxnLst/>
              <a:rect l="l" t="t" r="r" b="b"/>
              <a:pathLst>
                <a:path w="1423826" h="135423">
                  <a:moveTo>
                    <a:pt x="19375" y="0"/>
                  </a:moveTo>
                  <a:lnTo>
                    <a:pt x="1404451" y="0"/>
                  </a:lnTo>
                  <a:cubicBezTo>
                    <a:pt x="1409590" y="0"/>
                    <a:pt x="1414518" y="2041"/>
                    <a:pt x="1418152" y="5675"/>
                  </a:cubicBezTo>
                  <a:cubicBezTo>
                    <a:pt x="1421785" y="9308"/>
                    <a:pt x="1423826" y="14237"/>
                    <a:pt x="1423826" y="19375"/>
                  </a:cubicBezTo>
                  <a:lnTo>
                    <a:pt x="1423826" y="116048"/>
                  </a:lnTo>
                  <a:cubicBezTo>
                    <a:pt x="1423826" y="126748"/>
                    <a:pt x="1415152" y="135423"/>
                    <a:pt x="1404451" y="135423"/>
                  </a:cubicBezTo>
                  <a:lnTo>
                    <a:pt x="19375" y="135423"/>
                  </a:lnTo>
                  <a:cubicBezTo>
                    <a:pt x="8675" y="135423"/>
                    <a:pt x="0" y="126748"/>
                    <a:pt x="0" y="116048"/>
                  </a:cubicBezTo>
                  <a:lnTo>
                    <a:pt x="0" y="19375"/>
                  </a:lnTo>
                  <a:cubicBezTo>
                    <a:pt x="0" y="8675"/>
                    <a:pt x="8675" y="0"/>
                    <a:pt x="19375" y="0"/>
                  </a:cubicBezTo>
                  <a:close/>
                </a:path>
              </a:pathLst>
            </a:custGeom>
            <a:blipFill>
              <a:blip r:embed="rId5"/>
              <a:stretch>
                <a:fillRect t="-475697" b="-475697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30806" y="1047413"/>
            <a:ext cx="8909929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03.11.2023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9171" y="5038725"/>
            <a:ext cx="1366965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05.12.2023, 0:00 Uhr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2879251" cy="1253986"/>
            <a:chOff x="0" y="0"/>
            <a:chExt cx="1995333" cy="1942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5333" cy="194275"/>
            </a:xfrm>
            <a:custGeom>
              <a:avLst/>
              <a:gdLst/>
              <a:ahLst/>
              <a:cxnLst/>
              <a:rect l="l" t="t" r="r" b="b"/>
              <a:pathLst>
                <a:path w="1995333" h="194275">
                  <a:moveTo>
                    <a:pt x="13826" y="0"/>
                  </a:moveTo>
                  <a:lnTo>
                    <a:pt x="1981507" y="0"/>
                  </a:lnTo>
                  <a:cubicBezTo>
                    <a:pt x="1985174" y="0"/>
                    <a:pt x="1988691" y="1457"/>
                    <a:pt x="1991284" y="4049"/>
                  </a:cubicBezTo>
                  <a:cubicBezTo>
                    <a:pt x="1993876" y="6642"/>
                    <a:pt x="1995333" y="10159"/>
                    <a:pt x="1995333" y="13826"/>
                  </a:cubicBezTo>
                  <a:lnTo>
                    <a:pt x="1995333" y="180450"/>
                  </a:lnTo>
                  <a:cubicBezTo>
                    <a:pt x="1995333" y="188085"/>
                    <a:pt x="1989143" y="194275"/>
                    <a:pt x="1981507" y="194275"/>
                  </a:cubicBezTo>
                  <a:lnTo>
                    <a:pt x="13826" y="194275"/>
                  </a:lnTo>
                  <a:cubicBezTo>
                    <a:pt x="6190" y="194275"/>
                    <a:pt x="0" y="188085"/>
                    <a:pt x="0" y="180450"/>
                  </a:cubicBezTo>
                  <a:lnTo>
                    <a:pt x="0" y="13826"/>
                  </a:lnTo>
                  <a:cubicBezTo>
                    <a:pt x="0" y="6190"/>
                    <a:pt x="6190" y="0"/>
                    <a:pt x="13826" y="0"/>
                  </a:cubicBezTo>
                  <a:close/>
                </a:path>
              </a:pathLst>
            </a:custGeom>
            <a:blipFill>
              <a:blip r:embed="rId5"/>
              <a:stretch>
                <a:fillRect t="-463532" b="-46353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2152" y="1035738"/>
            <a:ext cx="1417606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an Kläger zugestellt am 16.10.2023 und an Beklagten am 17.10.2023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0" y="2708962"/>
            <a:ext cx="47410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  <a:endParaRPr lang="en-US" sz="6999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821967" y="4184029"/>
            <a:ext cx="239055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821967" y="5038725"/>
            <a:ext cx="3721833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21967" y="5924816"/>
            <a:ext cx="9047634" cy="168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vollständig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l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abgefassten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2252354" y="2888350"/>
            <a:ext cx="297157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511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277134" y="4184029"/>
            <a:ext cx="294679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 ZPO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2879251" cy="1253986"/>
            <a:chOff x="0" y="0"/>
            <a:chExt cx="1995333" cy="1942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5333" cy="194275"/>
            </a:xfrm>
            <a:custGeom>
              <a:avLst/>
              <a:gdLst/>
              <a:ahLst/>
              <a:cxnLst/>
              <a:rect l="l" t="t" r="r" b="b"/>
              <a:pathLst>
                <a:path w="1995333" h="194275">
                  <a:moveTo>
                    <a:pt x="13826" y="0"/>
                  </a:moveTo>
                  <a:lnTo>
                    <a:pt x="1981507" y="0"/>
                  </a:lnTo>
                  <a:cubicBezTo>
                    <a:pt x="1985174" y="0"/>
                    <a:pt x="1988691" y="1457"/>
                    <a:pt x="1991284" y="4049"/>
                  </a:cubicBezTo>
                  <a:cubicBezTo>
                    <a:pt x="1993876" y="6642"/>
                    <a:pt x="1995333" y="10159"/>
                    <a:pt x="1995333" y="13826"/>
                  </a:cubicBezTo>
                  <a:lnTo>
                    <a:pt x="1995333" y="180450"/>
                  </a:lnTo>
                  <a:cubicBezTo>
                    <a:pt x="1995333" y="188085"/>
                    <a:pt x="1989143" y="194275"/>
                    <a:pt x="1981507" y="194275"/>
                  </a:cubicBezTo>
                  <a:lnTo>
                    <a:pt x="13826" y="194275"/>
                  </a:lnTo>
                  <a:cubicBezTo>
                    <a:pt x="6190" y="194275"/>
                    <a:pt x="0" y="188085"/>
                    <a:pt x="0" y="180450"/>
                  </a:cubicBezTo>
                  <a:lnTo>
                    <a:pt x="0" y="13826"/>
                  </a:lnTo>
                  <a:cubicBezTo>
                    <a:pt x="0" y="6190"/>
                    <a:pt x="6190" y="0"/>
                    <a:pt x="13826" y="0"/>
                  </a:cubicBezTo>
                  <a:close/>
                </a:path>
              </a:pathLst>
            </a:custGeom>
            <a:blipFill>
              <a:blip r:embed="rId5"/>
              <a:stretch>
                <a:fillRect t="-463532" b="-46353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2152" y="1035738"/>
            <a:ext cx="1417606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an Kläger zugestellt am 16.10.2023 und an Beklagten am 17.10.2023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23144"/>
            <a:ext cx="61126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03673" y="4141486"/>
            <a:ext cx="3511527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18.10.2023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54464" y="4141486"/>
            <a:ext cx="3109540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0:00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03673" y="5137139"/>
            <a:ext cx="7397727" cy="838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2879251" cy="1253986"/>
            <a:chOff x="0" y="0"/>
            <a:chExt cx="1995333" cy="1942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5333" cy="194275"/>
            </a:xfrm>
            <a:custGeom>
              <a:avLst/>
              <a:gdLst/>
              <a:ahLst/>
              <a:cxnLst/>
              <a:rect l="l" t="t" r="r" b="b"/>
              <a:pathLst>
                <a:path w="1995333" h="194275">
                  <a:moveTo>
                    <a:pt x="13826" y="0"/>
                  </a:moveTo>
                  <a:lnTo>
                    <a:pt x="1981507" y="0"/>
                  </a:lnTo>
                  <a:cubicBezTo>
                    <a:pt x="1985174" y="0"/>
                    <a:pt x="1988691" y="1457"/>
                    <a:pt x="1991284" y="4049"/>
                  </a:cubicBezTo>
                  <a:cubicBezTo>
                    <a:pt x="1993876" y="6642"/>
                    <a:pt x="1995333" y="10159"/>
                    <a:pt x="1995333" y="13826"/>
                  </a:cubicBezTo>
                  <a:lnTo>
                    <a:pt x="1995333" y="180450"/>
                  </a:lnTo>
                  <a:cubicBezTo>
                    <a:pt x="1995333" y="188085"/>
                    <a:pt x="1989143" y="194275"/>
                    <a:pt x="1981507" y="194275"/>
                  </a:cubicBezTo>
                  <a:lnTo>
                    <a:pt x="13826" y="194275"/>
                  </a:lnTo>
                  <a:cubicBezTo>
                    <a:pt x="6190" y="194275"/>
                    <a:pt x="0" y="188085"/>
                    <a:pt x="0" y="180450"/>
                  </a:cubicBezTo>
                  <a:lnTo>
                    <a:pt x="0" y="13826"/>
                  </a:lnTo>
                  <a:cubicBezTo>
                    <a:pt x="0" y="6190"/>
                    <a:pt x="6190" y="0"/>
                    <a:pt x="13826" y="0"/>
                  </a:cubicBezTo>
                  <a:close/>
                </a:path>
              </a:pathLst>
            </a:custGeom>
            <a:blipFill>
              <a:blip r:embed="rId5"/>
              <a:stretch>
                <a:fillRect t="-463532" b="-46353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2152" y="1035738"/>
            <a:ext cx="1417606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an Kläger zugestellt am 16.10.2023 und an Beklagten am 17.10.2023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0" y="2679215"/>
            <a:ext cx="52744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73438" y="4169848"/>
            <a:ext cx="339633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17.11.2023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45933" y="4169848"/>
            <a:ext cx="339633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24:00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73438" y="5249897"/>
            <a:ext cx="765656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188 II BGB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12879251" cy="1253986"/>
            <a:chOff x="0" y="0"/>
            <a:chExt cx="1995333" cy="1942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5333" cy="194275"/>
            </a:xfrm>
            <a:custGeom>
              <a:avLst/>
              <a:gdLst/>
              <a:ahLst/>
              <a:cxnLst/>
              <a:rect l="l" t="t" r="r" b="b"/>
              <a:pathLst>
                <a:path w="1995333" h="194275">
                  <a:moveTo>
                    <a:pt x="13826" y="0"/>
                  </a:moveTo>
                  <a:lnTo>
                    <a:pt x="1981507" y="0"/>
                  </a:lnTo>
                  <a:cubicBezTo>
                    <a:pt x="1985174" y="0"/>
                    <a:pt x="1988691" y="1457"/>
                    <a:pt x="1991284" y="4049"/>
                  </a:cubicBezTo>
                  <a:cubicBezTo>
                    <a:pt x="1993876" y="6642"/>
                    <a:pt x="1995333" y="10159"/>
                    <a:pt x="1995333" y="13826"/>
                  </a:cubicBezTo>
                  <a:lnTo>
                    <a:pt x="1995333" y="180450"/>
                  </a:lnTo>
                  <a:cubicBezTo>
                    <a:pt x="1995333" y="188085"/>
                    <a:pt x="1989143" y="194275"/>
                    <a:pt x="1981507" y="194275"/>
                  </a:cubicBezTo>
                  <a:lnTo>
                    <a:pt x="13826" y="194275"/>
                  </a:lnTo>
                  <a:cubicBezTo>
                    <a:pt x="6190" y="194275"/>
                    <a:pt x="0" y="188085"/>
                    <a:pt x="0" y="180450"/>
                  </a:cubicBezTo>
                  <a:lnTo>
                    <a:pt x="0" y="13826"/>
                  </a:lnTo>
                  <a:cubicBezTo>
                    <a:pt x="0" y="6190"/>
                    <a:pt x="6190" y="0"/>
                    <a:pt x="13826" y="0"/>
                  </a:cubicBezTo>
                  <a:close/>
                </a:path>
              </a:pathLst>
            </a:custGeom>
            <a:blipFill>
              <a:blip r:embed="rId5"/>
              <a:stretch>
                <a:fillRect t="-463532" b="-46353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42152" y="1035738"/>
            <a:ext cx="14176066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 Urteil an Kläger zugestellt am 16.10.2023 und an Beklagten am 17.10.2023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4346" y="5038725"/>
            <a:ext cx="14839308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18.11.2023, 0:00 Uhr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021939" cy="874111"/>
            <a:chOff x="0" y="0"/>
            <a:chExt cx="1397734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7734" cy="135423"/>
            </a:xfrm>
            <a:custGeom>
              <a:avLst/>
              <a:gdLst/>
              <a:ahLst/>
              <a:cxnLst/>
              <a:rect l="l" t="t" r="r" b="b"/>
              <a:pathLst>
                <a:path w="1397734" h="135423">
                  <a:moveTo>
                    <a:pt x="19737" y="0"/>
                  </a:moveTo>
                  <a:lnTo>
                    <a:pt x="1377998" y="0"/>
                  </a:lnTo>
                  <a:cubicBezTo>
                    <a:pt x="1383232" y="0"/>
                    <a:pt x="1388252" y="2079"/>
                    <a:pt x="1391954" y="5781"/>
                  </a:cubicBezTo>
                  <a:cubicBezTo>
                    <a:pt x="1395655" y="9482"/>
                    <a:pt x="1397734" y="14502"/>
                    <a:pt x="1397734" y="19737"/>
                  </a:cubicBezTo>
                  <a:lnTo>
                    <a:pt x="1397734" y="115686"/>
                  </a:lnTo>
                  <a:cubicBezTo>
                    <a:pt x="1397734" y="120920"/>
                    <a:pt x="1395655" y="125941"/>
                    <a:pt x="1391954" y="129642"/>
                  </a:cubicBezTo>
                  <a:cubicBezTo>
                    <a:pt x="1388252" y="133343"/>
                    <a:pt x="1383232" y="135423"/>
                    <a:pt x="1377998" y="135423"/>
                  </a:cubicBezTo>
                  <a:lnTo>
                    <a:pt x="19737" y="135423"/>
                  </a:lnTo>
                  <a:cubicBezTo>
                    <a:pt x="14502" y="135423"/>
                    <a:pt x="9482" y="133343"/>
                    <a:pt x="5781" y="129642"/>
                  </a:cubicBezTo>
                  <a:cubicBezTo>
                    <a:pt x="2079" y="125941"/>
                    <a:pt x="0" y="120920"/>
                    <a:pt x="0" y="115686"/>
                  </a:cubicBezTo>
                  <a:lnTo>
                    <a:pt x="0" y="19737"/>
                  </a:lnTo>
                  <a:cubicBezTo>
                    <a:pt x="0" y="14502"/>
                    <a:pt x="2079" y="9482"/>
                    <a:pt x="5781" y="5781"/>
                  </a:cubicBezTo>
                  <a:cubicBezTo>
                    <a:pt x="9482" y="2079"/>
                    <a:pt x="14502" y="0"/>
                    <a:pt x="19737" y="0"/>
                  </a:cubicBezTo>
                  <a:close/>
                </a:path>
              </a:pathLst>
            </a:custGeom>
            <a:blipFill>
              <a:blip r:embed="rId5"/>
              <a:stretch>
                <a:fillRect t="-466063" b="-46606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5532" y="1047413"/>
            <a:ext cx="8846788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25.11.2023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0" y="2730444"/>
            <a:ext cx="42076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  <a:endParaRPr lang="en-US" sz="6999" u="sng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793604" y="4162967"/>
            <a:ext cx="239055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793604" y="5094257"/>
            <a:ext cx="3369196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252952" y="2909831"/>
            <a:ext cx="297157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511 ZPO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77731" y="4162967"/>
            <a:ext cx="294679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93604" y="6119782"/>
            <a:ext cx="9047634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Zustellung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vollständig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l">
              <a:lnSpc>
                <a:spcPts val="6000"/>
              </a:lnSpc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abgefassten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Urteils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021939" cy="874111"/>
            <a:chOff x="0" y="0"/>
            <a:chExt cx="1397734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7734" cy="135423"/>
            </a:xfrm>
            <a:custGeom>
              <a:avLst/>
              <a:gdLst/>
              <a:ahLst/>
              <a:cxnLst/>
              <a:rect l="l" t="t" r="r" b="b"/>
              <a:pathLst>
                <a:path w="1397734" h="135423">
                  <a:moveTo>
                    <a:pt x="19737" y="0"/>
                  </a:moveTo>
                  <a:lnTo>
                    <a:pt x="1377998" y="0"/>
                  </a:lnTo>
                  <a:cubicBezTo>
                    <a:pt x="1383232" y="0"/>
                    <a:pt x="1388252" y="2079"/>
                    <a:pt x="1391954" y="5781"/>
                  </a:cubicBezTo>
                  <a:cubicBezTo>
                    <a:pt x="1395655" y="9482"/>
                    <a:pt x="1397734" y="14502"/>
                    <a:pt x="1397734" y="19737"/>
                  </a:cubicBezTo>
                  <a:lnTo>
                    <a:pt x="1397734" y="115686"/>
                  </a:lnTo>
                  <a:cubicBezTo>
                    <a:pt x="1397734" y="120920"/>
                    <a:pt x="1395655" y="125941"/>
                    <a:pt x="1391954" y="129642"/>
                  </a:cubicBezTo>
                  <a:cubicBezTo>
                    <a:pt x="1388252" y="133343"/>
                    <a:pt x="1383232" y="135423"/>
                    <a:pt x="1377998" y="135423"/>
                  </a:cubicBezTo>
                  <a:lnTo>
                    <a:pt x="19737" y="135423"/>
                  </a:lnTo>
                  <a:cubicBezTo>
                    <a:pt x="14502" y="135423"/>
                    <a:pt x="9482" y="133343"/>
                    <a:pt x="5781" y="129642"/>
                  </a:cubicBezTo>
                  <a:cubicBezTo>
                    <a:pt x="2079" y="125941"/>
                    <a:pt x="0" y="120920"/>
                    <a:pt x="0" y="115686"/>
                  </a:cubicBezTo>
                  <a:lnTo>
                    <a:pt x="0" y="19737"/>
                  </a:lnTo>
                  <a:cubicBezTo>
                    <a:pt x="0" y="14502"/>
                    <a:pt x="2079" y="9482"/>
                    <a:pt x="5781" y="5781"/>
                  </a:cubicBezTo>
                  <a:cubicBezTo>
                    <a:pt x="9482" y="2079"/>
                    <a:pt x="14502" y="0"/>
                    <a:pt x="19737" y="0"/>
                  </a:cubicBezTo>
                  <a:close/>
                </a:path>
              </a:pathLst>
            </a:custGeom>
            <a:blipFill>
              <a:blip r:embed="rId5"/>
              <a:stretch>
                <a:fillRect t="-466063" b="-46606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5532" y="1047413"/>
            <a:ext cx="8846788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25.11.2023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44625"/>
            <a:ext cx="59602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75201" y="4207403"/>
            <a:ext cx="3463799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26.11.2023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53438" y="4207403"/>
            <a:ext cx="3109540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0:00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75201" y="5198202"/>
            <a:ext cx="7349999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021939" cy="874111"/>
            <a:chOff x="0" y="0"/>
            <a:chExt cx="1397734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7734" cy="135423"/>
            </a:xfrm>
            <a:custGeom>
              <a:avLst/>
              <a:gdLst/>
              <a:ahLst/>
              <a:cxnLst/>
              <a:rect l="l" t="t" r="r" b="b"/>
              <a:pathLst>
                <a:path w="1397734" h="135423">
                  <a:moveTo>
                    <a:pt x="19737" y="0"/>
                  </a:moveTo>
                  <a:lnTo>
                    <a:pt x="1377998" y="0"/>
                  </a:lnTo>
                  <a:cubicBezTo>
                    <a:pt x="1383232" y="0"/>
                    <a:pt x="1388252" y="2079"/>
                    <a:pt x="1391954" y="5781"/>
                  </a:cubicBezTo>
                  <a:cubicBezTo>
                    <a:pt x="1395655" y="9482"/>
                    <a:pt x="1397734" y="14502"/>
                    <a:pt x="1397734" y="19737"/>
                  </a:cubicBezTo>
                  <a:lnTo>
                    <a:pt x="1397734" y="115686"/>
                  </a:lnTo>
                  <a:cubicBezTo>
                    <a:pt x="1397734" y="120920"/>
                    <a:pt x="1395655" y="125941"/>
                    <a:pt x="1391954" y="129642"/>
                  </a:cubicBezTo>
                  <a:cubicBezTo>
                    <a:pt x="1388252" y="133343"/>
                    <a:pt x="1383232" y="135423"/>
                    <a:pt x="1377998" y="135423"/>
                  </a:cubicBezTo>
                  <a:lnTo>
                    <a:pt x="19737" y="135423"/>
                  </a:lnTo>
                  <a:cubicBezTo>
                    <a:pt x="14502" y="135423"/>
                    <a:pt x="9482" y="133343"/>
                    <a:pt x="5781" y="129642"/>
                  </a:cubicBezTo>
                  <a:cubicBezTo>
                    <a:pt x="2079" y="125941"/>
                    <a:pt x="0" y="120920"/>
                    <a:pt x="0" y="115686"/>
                  </a:cubicBezTo>
                  <a:lnTo>
                    <a:pt x="0" y="19737"/>
                  </a:lnTo>
                  <a:cubicBezTo>
                    <a:pt x="0" y="14502"/>
                    <a:pt x="2079" y="9482"/>
                    <a:pt x="5781" y="5781"/>
                  </a:cubicBezTo>
                  <a:cubicBezTo>
                    <a:pt x="9482" y="2079"/>
                    <a:pt x="14502" y="0"/>
                    <a:pt x="19737" y="0"/>
                  </a:cubicBezTo>
                  <a:close/>
                </a:path>
              </a:pathLst>
            </a:custGeom>
            <a:blipFill>
              <a:blip r:embed="rId5"/>
              <a:stretch>
                <a:fillRect t="-466063" b="-46606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5532" y="1047413"/>
            <a:ext cx="8846788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25.11.2023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33801" y="6190495"/>
            <a:ext cx="495494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222 II ZPO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0380" y="2744625"/>
            <a:ext cx="52744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86549" y="4177148"/>
            <a:ext cx="3396332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25.12.2023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42090" y="4177148"/>
            <a:ext cx="339633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24:00 Uhr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38422" y="4177148"/>
            <a:ext cx="7620978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§§ 222 I ZPO, 188 II BGB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82145" y="5184020"/>
            <a:ext cx="13058055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gesetzlicher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Feiertag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-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nächster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Werktag</a:t>
            </a:r>
            <a:endParaRPr lang="en-US" sz="5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786548" y="6190495"/>
            <a:ext cx="3255541" cy="863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27.12.2023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45933" y="6190495"/>
            <a:ext cx="3396332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24:00 Uhr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01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F1d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942145"/>
            <a:ext cx="9021939" cy="874111"/>
            <a:chOff x="0" y="0"/>
            <a:chExt cx="1397734" cy="1354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7734" cy="135423"/>
            </a:xfrm>
            <a:custGeom>
              <a:avLst/>
              <a:gdLst/>
              <a:ahLst/>
              <a:cxnLst/>
              <a:rect l="l" t="t" r="r" b="b"/>
              <a:pathLst>
                <a:path w="1397734" h="135423">
                  <a:moveTo>
                    <a:pt x="19737" y="0"/>
                  </a:moveTo>
                  <a:lnTo>
                    <a:pt x="1377998" y="0"/>
                  </a:lnTo>
                  <a:cubicBezTo>
                    <a:pt x="1383232" y="0"/>
                    <a:pt x="1388252" y="2079"/>
                    <a:pt x="1391954" y="5781"/>
                  </a:cubicBezTo>
                  <a:cubicBezTo>
                    <a:pt x="1395655" y="9482"/>
                    <a:pt x="1397734" y="14502"/>
                    <a:pt x="1397734" y="19737"/>
                  </a:cubicBezTo>
                  <a:lnTo>
                    <a:pt x="1397734" y="115686"/>
                  </a:lnTo>
                  <a:cubicBezTo>
                    <a:pt x="1397734" y="120920"/>
                    <a:pt x="1395655" y="125941"/>
                    <a:pt x="1391954" y="129642"/>
                  </a:cubicBezTo>
                  <a:cubicBezTo>
                    <a:pt x="1388252" y="133343"/>
                    <a:pt x="1383232" y="135423"/>
                    <a:pt x="1377998" y="135423"/>
                  </a:cubicBezTo>
                  <a:lnTo>
                    <a:pt x="19737" y="135423"/>
                  </a:lnTo>
                  <a:cubicBezTo>
                    <a:pt x="14502" y="135423"/>
                    <a:pt x="9482" y="133343"/>
                    <a:pt x="5781" y="129642"/>
                  </a:cubicBezTo>
                  <a:cubicBezTo>
                    <a:pt x="2079" y="125941"/>
                    <a:pt x="0" y="120920"/>
                    <a:pt x="0" y="115686"/>
                  </a:cubicBezTo>
                  <a:lnTo>
                    <a:pt x="0" y="19737"/>
                  </a:lnTo>
                  <a:cubicBezTo>
                    <a:pt x="0" y="14502"/>
                    <a:pt x="2079" y="9482"/>
                    <a:pt x="5781" y="5781"/>
                  </a:cubicBezTo>
                  <a:cubicBezTo>
                    <a:pt x="9482" y="2079"/>
                    <a:pt x="14502" y="0"/>
                    <a:pt x="19737" y="0"/>
                  </a:cubicBezTo>
                  <a:close/>
                </a:path>
              </a:pathLst>
            </a:custGeom>
            <a:blipFill>
              <a:blip r:embed="rId5"/>
              <a:stretch>
                <a:fillRect t="-466063" b="-46606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25532" y="1047413"/>
            <a:ext cx="8846788" cy="596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streitiges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zugestellt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25.11.2023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40501" y="5038725"/>
            <a:ext cx="1340699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seit</a:t>
            </a:r>
            <a:r>
              <a:rPr lang="en-US" sz="5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28.12.2023, 0:00 Uhr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</Words>
  <Application>Microsoft Office PowerPoint</Application>
  <PresentationFormat>Benutzerdefiniert</PresentationFormat>
  <Paragraphs>104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0" baseType="lpstr">
      <vt:lpstr>Arial</vt:lpstr>
      <vt:lpstr>Canva Sans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Übungsheft_ZP_F1</dc:title>
  <dc:creator>Hinz, Sandy</dc:creator>
  <cp:lastModifiedBy>Hinz, Sandy</cp:lastModifiedBy>
  <cp:revision>2</cp:revision>
  <dcterms:created xsi:type="dcterms:W3CDTF">2006-08-16T00:00:00Z</dcterms:created>
  <dcterms:modified xsi:type="dcterms:W3CDTF">2026-08-25T10:42:31Z</dcterms:modified>
  <dc:identifier>DAGf6GQ8LRo</dc:identifier>
</cp:coreProperties>
</file>