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Canva Sans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D93B1C-BF24-B94C-BFB2-FAC3C0A7EA39}" v="15" dt="2025-02-21T12:57:41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9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E2a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5075070" cy="1784604"/>
            <a:chOff x="0" y="0"/>
            <a:chExt cx="2335523" cy="27648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35523" cy="276482"/>
            </a:xfrm>
            <a:custGeom>
              <a:avLst/>
              <a:gdLst/>
              <a:ahLst/>
              <a:cxnLst/>
              <a:rect l="l" t="t" r="r" b="b"/>
              <a:pathLst>
                <a:path w="2335523" h="276482">
                  <a:moveTo>
                    <a:pt x="11812" y="0"/>
                  </a:moveTo>
                  <a:lnTo>
                    <a:pt x="2323711" y="0"/>
                  </a:lnTo>
                  <a:cubicBezTo>
                    <a:pt x="2326844" y="0"/>
                    <a:pt x="2329848" y="1244"/>
                    <a:pt x="2332063" y="3460"/>
                  </a:cubicBezTo>
                  <a:cubicBezTo>
                    <a:pt x="2334278" y="5675"/>
                    <a:pt x="2335523" y="8679"/>
                    <a:pt x="2335523" y="11812"/>
                  </a:cubicBezTo>
                  <a:lnTo>
                    <a:pt x="2335523" y="264670"/>
                  </a:lnTo>
                  <a:cubicBezTo>
                    <a:pt x="2335523" y="267803"/>
                    <a:pt x="2334278" y="270807"/>
                    <a:pt x="2332063" y="273022"/>
                  </a:cubicBezTo>
                  <a:cubicBezTo>
                    <a:pt x="2329848" y="275237"/>
                    <a:pt x="2326844" y="276482"/>
                    <a:pt x="2323711" y="276482"/>
                  </a:cubicBezTo>
                  <a:lnTo>
                    <a:pt x="11812" y="276482"/>
                  </a:lnTo>
                  <a:cubicBezTo>
                    <a:pt x="8679" y="276482"/>
                    <a:pt x="5675" y="275237"/>
                    <a:pt x="3460" y="273022"/>
                  </a:cubicBezTo>
                  <a:cubicBezTo>
                    <a:pt x="1244" y="270807"/>
                    <a:pt x="0" y="267803"/>
                    <a:pt x="0" y="264670"/>
                  </a:cubicBezTo>
                  <a:lnTo>
                    <a:pt x="0" y="11812"/>
                  </a:lnTo>
                  <a:cubicBezTo>
                    <a:pt x="0" y="8679"/>
                    <a:pt x="1244" y="5675"/>
                    <a:pt x="3460" y="3460"/>
                  </a:cubicBezTo>
                  <a:cubicBezTo>
                    <a:pt x="5675" y="1244"/>
                    <a:pt x="8679" y="0"/>
                    <a:pt x="11812" y="0"/>
                  </a:cubicBezTo>
                  <a:close/>
                </a:path>
              </a:pathLst>
            </a:custGeom>
            <a:blipFill>
              <a:blip r:embed="rId5"/>
              <a:stretch>
                <a:fillRect t="-372364" b="-372364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15851" y="745295"/>
            <a:ext cx="14325998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beraumt einen frühen ersten Termin mit Güteverhand-lung an. Nur der Kläger ist anwaltlich vertreten. Es gibt keine Auflagen für den Kläger.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839051"/>
            <a:ext cx="14491468" cy="70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zum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04800" y="419100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591267" y="103173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E2b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5131670" cy="2393054"/>
            <a:chOff x="0" y="0"/>
            <a:chExt cx="2344292" cy="37074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4292" cy="370747"/>
            </a:xfrm>
            <a:custGeom>
              <a:avLst/>
              <a:gdLst/>
              <a:ahLst/>
              <a:cxnLst/>
              <a:rect l="l" t="t" r="r" b="b"/>
              <a:pathLst>
                <a:path w="2344292" h="370747">
                  <a:moveTo>
                    <a:pt x="11768" y="0"/>
                  </a:moveTo>
                  <a:lnTo>
                    <a:pt x="2332524" y="0"/>
                  </a:lnTo>
                  <a:cubicBezTo>
                    <a:pt x="2335645" y="0"/>
                    <a:pt x="2338638" y="1240"/>
                    <a:pt x="2340845" y="3447"/>
                  </a:cubicBezTo>
                  <a:cubicBezTo>
                    <a:pt x="2343052" y="5654"/>
                    <a:pt x="2344292" y="8647"/>
                    <a:pt x="2344292" y="11768"/>
                  </a:cubicBezTo>
                  <a:lnTo>
                    <a:pt x="2344292" y="358979"/>
                  </a:lnTo>
                  <a:cubicBezTo>
                    <a:pt x="2344292" y="362100"/>
                    <a:pt x="2343052" y="365093"/>
                    <a:pt x="2340845" y="367300"/>
                  </a:cubicBezTo>
                  <a:cubicBezTo>
                    <a:pt x="2338638" y="369507"/>
                    <a:pt x="2335645" y="370747"/>
                    <a:pt x="2332524" y="370747"/>
                  </a:cubicBezTo>
                  <a:lnTo>
                    <a:pt x="11768" y="370747"/>
                  </a:lnTo>
                  <a:cubicBezTo>
                    <a:pt x="8647" y="370747"/>
                    <a:pt x="5654" y="369507"/>
                    <a:pt x="3447" y="367300"/>
                  </a:cubicBezTo>
                  <a:cubicBezTo>
                    <a:pt x="1240" y="365093"/>
                    <a:pt x="0" y="362100"/>
                    <a:pt x="0" y="358979"/>
                  </a:cubicBezTo>
                  <a:lnTo>
                    <a:pt x="0" y="11768"/>
                  </a:lnTo>
                  <a:cubicBezTo>
                    <a:pt x="0" y="8647"/>
                    <a:pt x="1240" y="5654"/>
                    <a:pt x="3447" y="3447"/>
                  </a:cubicBezTo>
                  <a:cubicBezTo>
                    <a:pt x="5654" y="1240"/>
                    <a:pt x="8647" y="0"/>
                    <a:pt x="11768" y="0"/>
                  </a:cubicBezTo>
                  <a:close/>
                </a:path>
              </a:pathLst>
            </a:custGeom>
            <a:blipFill>
              <a:blip r:embed="rId5"/>
              <a:stretch>
                <a:fillRect t="-266158" b="-266158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31370" y="809954"/>
            <a:ext cx="14569693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beraumt einen frühen ersten Termin mit Güteverhand-lung an. Beide Parteien sind anwaltlich vertreten. Das persönliche Erscheinen der Parteien ist angeordnet. Es gibt keine Auflagen für den Kläger.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57159" y="3269085"/>
            <a:ext cx="16067280" cy="69976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20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20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</a:t>
            </a: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2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2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b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endParaRPr lang="en-US" sz="2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c.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Beklagtenvertreter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</a:t>
            </a: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  <a:endParaRPr lang="en-US" sz="2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d.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b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endParaRPr lang="en-US" sz="2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zum</a:t>
            </a: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endParaRPr lang="en-US" sz="2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4620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2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2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E2c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5145820" cy="1388403"/>
            <a:chOff x="0" y="0"/>
            <a:chExt cx="2346484" cy="215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6484" cy="215100"/>
            </a:xfrm>
            <a:custGeom>
              <a:avLst/>
              <a:gdLst/>
              <a:ahLst/>
              <a:cxnLst/>
              <a:rect l="l" t="t" r="r" b="b"/>
              <a:pathLst>
                <a:path w="2346484" h="215100">
                  <a:moveTo>
                    <a:pt x="11757" y="0"/>
                  </a:moveTo>
                  <a:lnTo>
                    <a:pt x="2334727" y="0"/>
                  </a:lnTo>
                  <a:cubicBezTo>
                    <a:pt x="2337845" y="0"/>
                    <a:pt x="2340836" y="1239"/>
                    <a:pt x="2343041" y="3443"/>
                  </a:cubicBezTo>
                  <a:cubicBezTo>
                    <a:pt x="2345245" y="5648"/>
                    <a:pt x="2346484" y="8639"/>
                    <a:pt x="2346484" y="11757"/>
                  </a:cubicBezTo>
                  <a:lnTo>
                    <a:pt x="2346484" y="203343"/>
                  </a:lnTo>
                  <a:cubicBezTo>
                    <a:pt x="2346484" y="209836"/>
                    <a:pt x="2341220" y="215100"/>
                    <a:pt x="2334727" y="215100"/>
                  </a:cubicBezTo>
                  <a:lnTo>
                    <a:pt x="11757" y="215100"/>
                  </a:lnTo>
                  <a:cubicBezTo>
                    <a:pt x="8639" y="215100"/>
                    <a:pt x="5648" y="213861"/>
                    <a:pt x="3443" y="211657"/>
                  </a:cubicBezTo>
                  <a:cubicBezTo>
                    <a:pt x="1239" y="209452"/>
                    <a:pt x="0" y="206461"/>
                    <a:pt x="0" y="203343"/>
                  </a:cubicBezTo>
                  <a:lnTo>
                    <a:pt x="0" y="11757"/>
                  </a:lnTo>
                  <a:cubicBezTo>
                    <a:pt x="0" y="5264"/>
                    <a:pt x="5264" y="0"/>
                    <a:pt x="11757" y="0"/>
                  </a:cubicBezTo>
                  <a:close/>
                </a:path>
              </a:pathLst>
            </a:custGeom>
            <a:blipFill>
              <a:blip r:embed="rId5"/>
              <a:stretch>
                <a:fillRect t="-495440" b="-495440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80729" y="830645"/>
            <a:ext cx="14208771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beraumt einen Haupttermin an. Nur der Beklagte ist anwaltlich vertreten. Der Kläger hat Auflagen.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697551"/>
            <a:ext cx="14821555" cy="70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Beklagtenvertreter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zum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E2d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92831" y="726443"/>
            <a:ext cx="14042120" cy="2322304"/>
            <a:chOff x="0" y="0"/>
            <a:chExt cx="2175492" cy="3597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75492" cy="359786"/>
            </a:xfrm>
            <a:custGeom>
              <a:avLst/>
              <a:gdLst/>
              <a:ahLst/>
              <a:cxnLst/>
              <a:rect l="l" t="t" r="r" b="b"/>
              <a:pathLst>
                <a:path w="2175492" h="359786">
                  <a:moveTo>
                    <a:pt x="12681" y="0"/>
                  </a:moveTo>
                  <a:lnTo>
                    <a:pt x="2162811" y="0"/>
                  </a:lnTo>
                  <a:cubicBezTo>
                    <a:pt x="2166174" y="0"/>
                    <a:pt x="2169400" y="1336"/>
                    <a:pt x="2171778" y="3714"/>
                  </a:cubicBezTo>
                  <a:cubicBezTo>
                    <a:pt x="2174156" y="6092"/>
                    <a:pt x="2175492" y="9318"/>
                    <a:pt x="2175492" y="12681"/>
                  </a:cubicBezTo>
                  <a:lnTo>
                    <a:pt x="2175492" y="347105"/>
                  </a:lnTo>
                  <a:cubicBezTo>
                    <a:pt x="2175492" y="354108"/>
                    <a:pt x="2169814" y="359786"/>
                    <a:pt x="2162811" y="359786"/>
                  </a:cubicBezTo>
                  <a:lnTo>
                    <a:pt x="12681" y="359786"/>
                  </a:lnTo>
                  <a:cubicBezTo>
                    <a:pt x="5677" y="359786"/>
                    <a:pt x="0" y="354108"/>
                    <a:pt x="0" y="347105"/>
                  </a:cubicBezTo>
                  <a:lnTo>
                    <a:pt x="0" y="12681"/>
                  </a:lnTo>
                  <a:cubicBezTo>
                    <a:pt x="0" y="5677"/>
                    <a:pt x="5677" y="0"/>
                    <a:pt x="12681" y="0"/>
                  </a:cubicBezTo>
                  <a:close/>
                </a:path>
              </a:pathLst>
            </a:custGeom>
            <a:blipFill>
              <a:blip r:embed="rId5"/>
              <a:stretch>
                <a:fillRect t="-252331" b="-252331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94655" y="827248"/>
            <a:ext cx="14691107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Sie Sind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UdG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Zivilprozess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Es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geht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Ihnen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Schmidt ./. Meier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einem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Streitwert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Höhe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16.939,00 €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Der Richter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beraumt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Güteverhandlung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frühen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ersten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5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92831" y="3428726"/>
            <a:ext cx="14207149" cy="6624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6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</a:t>
            </a:r>
          </a:p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Kläger-Vertreter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 (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weil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LG!)</a:t>
            </a:r>
          </a:p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endParaRPr lang="en-US" sz="36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6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 </a:t>
            </a:r>
          </a:p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endParaRPr lang="en-US" sz="36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und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  <a:endParaRPr lang="en-US" sz="36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endParaRPr lang="en-US" sz="36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6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6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E2e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5259020" cy="1936802"/>
            <a:chOff x="0" y="0"/>
            <a:chExt cx="2364022" cy="3000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64022" cy="300061"/>
            </a:xfrm>
            <a:custGeom>
              <a:avLst/>
              <a:gdLst/>
              <a:ahLst/>
              <a:cxnLst/>
              <a:rect l="l" t="t" r="r" b="b"/>
              <a:pathLst>
                <a:path w="2364022" h="300061">
                  <a:moveTo>
                    <a:pt x="11669" y="0"/>
                  </a:moveTo>
                  <a:lnTo>
                    <a:pt x="2352352" y="0"/>
                  </a:lnTo>
                  <a:cubicBezTo>
                    <a:pt x="2355447" y="0"/>
                    <a:pt x="2358415" y="1229"/>
                    <a:pt x="2360604" y="3418"/>
                  </a:cubicBezTo>
                  <a:cubicBezTo>
                    <a:pt x="2362792" y="5606"/>
                    <a:pt x="2364022" y="8575"/>
                    <a:pt x="2364022" y="11669"/>
                  </a:cubicBezTo>
                  <a:lnTo>
                    <a:pt x="2364022" y="288392"/>
                  </a:lnTo>
                  <a:cubicBezTo>
                    <a:pt x="2364022" y="294837"/>
                    <a:pt x="2358797" y="300061"/>
                    <a:pt x="2352352" y="300061"/>
                  </a:cubicBezTo>
                  <a:lnTo>
                    <a:pt x="11669" y="300061"/>
                  </a:lnTo>
                  <a:cubicBezTo>
                    <a:pt x="5225" y="300061"/>
                    <a:pt x="0" y="294837"/>
                    <a:pt x="0" y="288392"/>
                  </a:cubicBezTo>
                  <a:lnTo>
                    <a:pt x="0" y="11669"/>
                  </a:lnTo>
                  <a:cubicBezTo>
                    <a:pt x="0" y="5225"/>
                    <a:pt x="5225" y="0"/>
                    <a:pt x="11669" y="0"/>
                  </a:cubicBezTo>
                  <a:close/>
                </a:path>
              </a:pathLst>
            </a:custGeom>
            <a:blipFill>
              <a:blip r:embed="rId5"/>
              <a:stretch>
                <a:fillRect t="-343923" b="-343923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91799" y="841398"/>
            <a:ext cx="14524163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dem Verfahren Fischer ./. Kuss fand ein Mahnverfahren statt. Nach Erlass des Vollstreckungsbescheids legte Herr Kuss Einspruch ein. Beim streitigen Gericht beraumt der Richter einen Termin an.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3161201"/>
            <a:ext cx="15066049" cy="6356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6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Zum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sind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laden: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ZU. 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6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Anspruchsbegründung</a:t>
            </a:r>
            <a:endParaRPr lang="en-US" sz="36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Zum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endParaRPr lang="en-US" sz="36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6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6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436</Words>
  <Application>Microsoft Office PowerPoint</Application>
  <PresentationFormat>Benutzerdefiniert</PresentationFormat>
  <Paragraphs>60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Canva Sans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Übungsheft_ZP_E2</dc:title>
  <dc:creator>Hinz, Sandy</dc:creator>
  <cp:lastModifiedBy>Hinz, Sandy</cp:lastModifiedBy>
  <cp:revision>2</cp:revision>
  <dcterms:created xsi:type="dcterms:W3CDTF">2006-08-16T00:00:00Z</dcterms:created>
  <dcterms:modified xsi:type="dcterms:W3CDTF">2026-08-25T10:40:58Z</dcterms:modified>
  <dc:identifier>DAGfvDDF37c</dc:identifier>
</cp:coreProperties>
</file>