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nva Sans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490BBD-267A-BA4E-B2D5-A4396D40FB71}" v="27" dt="2025-02-21T12:35:42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2528069" cy="1360103"/>
            <a:chOff x="0" y="0"/>
            <a:chExt cx="1940926" cy="2107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40926" cy="210716"/>
            </a:xfrm>
            <a:custGeom>
              <a:avLst/>
              <a:gdLst/>
              <a:ahLst/>
              <a:cxnLst/>
              <a:rect l="l" t="t" r="r" b="b"/>
              <a:pathLst>
                <a:path w="1940926" h="210716">
                  <a:moveTo>
                    <a:pt x="14213" y="0"/>
                  </a:moveTo>
                  <a:lnTo>
                    <a:pt x="1926712" y="0"/>
                  </a:lnTo>
                  <a:cubicBezTo>
                    <a:pt x="1930482" y="0"/>
                    <a:pt x="1934097" y="1497"/>
                    <a:pt x="1936763" y="4163"/>
                  </a:cubicBezTo>
                  <a:cubicBezTo>
                    <a:pt x="1939428" y="6828"/>
                    <a:pt x="1940926" y="10444"/>
                    <a:pt x="1940926" y="14213"/>
                  </a:cubicBezTo>
                  <a:lnTo>
                    <a:pt x="1940926" y="196502"/>
                  </a:lnTo>
                  <a:cubicBezTo>
                    <a:pt x="1940926" y="204352"/>
                    <a:pt x="1934562" y="210716"/>
                    <a:pt x="1926712" y="210716"/>
                  </a:cubicBezTo>
                  <a:lnTo>
                    <a:pt x="14213" y="210716"/>
                  </a:lnTo>
                  <a:cubicBezTo>
                    <a:pt x="6363" y="210716"/>
                    <a:pt x="0" y="204352"/>
                    <a:pt x="0" y="196502"/>
                  </a:cubicBezTo>
                  <a:lnTo>
                    <a:pt x="0" y="14213"/>
                  </a:lnTo>
                  <a:cubicBezTo>
                    <a:pt x="0" y="6363"/>
                    <a:pt x="6363" y="0"/>
                    <a:pt x="14213" y="0"/>
                  </a:cubicBezTo>
                  <a:close/>
                </a:path>
              </a:pathLst>
            </a:custGeom>
            <a:blipFill>
              <a:blip r:embed="rId5"/>
              <a:stretch>
                <a:fillRect t="-410555" b="-41055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59469" y="816495"/>
            <a:ext cx="13583203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frühen ersten Termin an. Die Parteien sind anwaltlich vertreten.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25851"/>
            <a:ext cx="14202898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131670" cy="1388403"/>
            <a:chOff x="0" y="0"/>
            <a:chExt cx="2344292" cy="21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4292" cy="215100"/>
            </a:xfrm>
            <a:custGeom>
              <a:avLst/>
              <a:gdLst/>
              <a:ahLst/>
              <a:cxnLst/>
              <a:rect l="l" t="t" r="r" b="b"/>
              <a:pathLst>
                <a:path w="2344292" h="215100">
                  <a:moveTo>
                    <a:pt x="11768" y="0"/>
                  </a:moveTo>
                  <a:lnTo>
                    <a:pt x="2332524" y="0"/>
                  </a:lnTo>
                  <a:cubicBezTo>
                    <a:pt x="2335645" y="0"/>
                    <a:pt x="2338638" y="1240"/>
                    <a:pt x="2340845" y="3447"/>
                  </a:cubicBezTo>
                  <a:cubicBezTo>
                    <a:pt x="2343052" y="5654"/>
                    <a:pt x="2344292" y="8647"/>
                    <a:pt x="2344292" y="11768"/>
                  </a:cubicBezTo>
                  <a:lnTo>
                    <a:pt x="2344292" y="203332"/>
                  </a:lnTo>
                  <a:cubicBezTo>
                    <a:pt x="2344292" y="206453"/>
                    <a:pt x="2343052" y="209446"/>
                    <a:pt x="2340845" y="211653"/>
                  </a:cubicBezTo>
                  <a:cubicBezTo>
                    <a:pt x="2338638" y="213860"/>
                    <a:pt x="2335645" y="215100"/>
                    <a:pt x="2332524" y="215100"/>
                  </a:cubicBezTo>
                  <a:lnTo>
                    <a:pt x="11768" y="215100"/>
                  </a:lnTo>
                  <a:cubicBezTo>
                    <a:pt x="8647" y="215100"/>
                    <a:pt x="5654" y="213860"/>
                    <a:pt x="3447" y="211653"/>
                  </a:cubicBezTo>
                  <a:cubicBezTo>
                    <a:pt x="1240" y="209446"/>
                    <a:pt x="0" y="206453"/>
                    <a:pt x="0" y="203332"/>
                  </a:cubicBezTo>
                  <a:lnTo>
                    <a:pt x="0" y="11768"/>
                  </a:lnTo>
                  <a:cubicBezTo>
                    <a:pt x="0" y="8647"/>
                    <a:pt x="1240" y="5654"/>
                    <a:pt x="3447" y="3447"/>
                  </a:cubicBezTo>
                  <a:cubicBezTo>
                    <a:pt x="5654" y="1240"/>
                    <a:pt x="8647" y="0"/>
                    <a:pt x="11768" y="0"/>
                  </a:cubicBezTo>
                  <a:close/>
                </a:path>
              </a:pathLst>
            </a:custGeom>
            <a:blipFill>
              <a:blip r:embed="rId5"/>
              <a:stretch>
                <a:fillRect t="-494930" b="-49493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0751" y="813098"/>
            <a:ext cx="1414204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frühen ersten Termin an. Der Kläger ist anwaltlich vertreten. Der Kläger hat eine Auflage.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520326"/>
            <a:ext cx="14503757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145820" cy="1388403"/>
            <a:chOff x="0" y="0"/>
            <a:chExt cx="2346484" cy="21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6484" cy="215100"/>
            </a:xfrm>
            <a:custGeom>
              <a:avLst/>
              <a:gdLst/>
              <a:ahLst/>
              <a:cxnLst/>
              <a:rect l="l" t="t" r="r" b="b"/>
              <a:pathLst>
                <a:path w="2346484" h="215100">
                  <a:moveTo>
                    <a:pt x="11757" y="0"/>
                  </a:moveTo>
                  <a:lnTo>
                    <a:pt x="2334727" y="0"/>
                  </a:lnTo>
                  <a:cubicBezTo>
                    <a:pt x="2337845" y="0"/>
                    <a:pt x="2340836" y="1239"/>
                    <a:pt x="2343041" y="3443"/>
                  </a:cubicBezTo>
                  <a:cubicBezTo>
                    <a:pt x="2345245" y="5648"/>
                    <a:pt x="2346484" y="8639"/>
                    <a:pt x="2346484" y="11757"/>
                  </a:cubicBezTo>
                  <a:lnTo>
                    <a:pt x="2346484" y="203343"/>
                  </a:lnTo>
                  <a:cubicBezTo>
                    <a:pt x="2346484" y="209836"/>
                    <a:pt x="2341220" y="215100"/>
                    <a:pt x="2334727" y="215100"/>
                  </a:cubicBezTo>
                  <a:lnTo>
                    <a:pt x="11757" y="215100"/>
                  </a:lnTo>
                  <a:cubicBezTo>
                    <a:pt x="8639" y="215100"/>
                    <a:pt x="5648" y="213861"/>
                    <a:pt x="3443" y="211657"/>
                  </a:cubicBezTo>
                  <a:cubicBezTo>
                    <a:pt x="1239" y="209452"/>
                    <a:pt x="0" y="206461"/>
                    <a:pt x="0" y="203343"/>
                  </a:cubicBezTo>
                  <a:lnTo>
                    <a:pt x="0" y="11757"/>
                  </a:lnTo>
                  <a:cubicBezTo>
                    <a:pt x="0" y="5264"/>
                    <a:pt x="5264" y="0"/>
                    <a:pt x="11757" y="0"/>
                  </a:cubicBezTo>
                  <a:close/>
                </a:path>
              </a:pathLst>
            </a:custGeom>
            <a:blipFill>
              <a:blip r:embed="rId5"/>
              <a:stretch>
                <a:fillRect t="-495440" b="-49544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34252" y="798948"/>
            <a:ext cx="1442504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Haupttermin an. Es gibt keine Auflagen. Die Parteien sind anwaltlich vertreten.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3003550"/>
            <a:ext cx="14701858" cy="4203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92831" y="726443"/>
            <a:ext cx="14310970" cy="1331803"/>
            <a:chOff x="0" y="0"/>
            <a:chExt cx="2217144" cy="2063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7144" cy="206331"/>
            </a:xfrm>
            <a:custGeom>
              <a:avLst/>
              <a:gdLst/>
              <a:ahLst/>
              <a:cxnLst/>
              <a:rect l="l" t="t" r="r" b="b"/>
              <a:pathLst>
                <a:path w="2217144" h="206331">
                  <a:moveTo>
                    <a:pt x="12442" y="0"/>
                  </a:moveTo>
                  <a:lnTo>
                    <a:pt x="2204701" y="0"/>
                  </a:lnTo>
                  <a:cubicBezTo>
                    <a:pt x="2208001" y="0"/>
                    <a:pt x="2211166" y="1311"/>
                    <a:pt x="2213499" y="3644"/>
                  </a:cubicBezTo>
                  <a:cubicBezTo>
                    <a:pt x="2215833" y="5978"/>
                    <a:pt x="2217144" y="9143"/>
                    <a:pt x="2217144" y="12442"/>
                  </a:cubicBezTo>
                  <a:lnTo>
                    <a:pt x="2217144" y="193889"/>
                  </a:lnTo>
                  <a:cubicBezTo>
                    <a:pt x="2217144" y="197189"/>
                    <a:pt x="2215833" y="200353"/>
                    <a:pt x="2213499" y="202687"/>
                  </a:cubicBezTo>
                  <a:cubicBezTo>
                    <a:pt x="2211166" y="205020"/>
                    <a:pt x="2208001" y="206331"/>
                    <a:pt x="2204701" y="206331"/>
                  </a:cubicBezTo>
                  <a:lnTo>
                    <a:pt x="12442" y="206331"/>
                  </a:lnTo>
                  <a:cubicBezTo>
                    <a:pt x="9143" y="206331"/>
                    <a:pt x="5978" y="205020"/>
                    <a:pt x="3644" y="202687"/>
                  </a:cubicBezTo>
                  <a:cubicBezTo>
                    <a:pt x="1311" y="200353"/>
                    <a:pt x="0" y="197189"/>
                    <a:pt x="0" y="193889"/>
                  </a:cubicBezTo>
                  <a:lnTo>
                    <a:pt x="0" y="12442"/>
                  </a:lnTo>
                  <a:cubicBezTo>
                    <a:pt x="0" y="9143"/>
                    <a:pt x="1311" y="5978"/>
                    <a:pt x="3644" y="3644"/>
                  </a:cubicBezTo>
                  <a:cubicBezTo>
                    <a:pt x="5978" y="1311"/>
                    <a:pt x="9143" y="0"/>
                    <a:pt x="12442" y="0"/>
                  </a:cubicBezTo>
                  <a:close/>
                </a:path>
              </a:pathLst>
            </a:custGeom>
            <a:blipFill>
              <a:blip r:embed="rId5"/>
              <a:stretch>
                <a:fillRect t="-487277" b="-487277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8301" y="841398"/>
            <a:ext cx="1428354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Haupttermin an. Es gibt für den Kläger Auflagen. Die Parteien sind nicht anwaltlich vertreten.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92831" y="2548626"/>
            <a:ext cx="14449018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259020" cy="875552"/>
            <a:chOff x="0" y="0"/>
            <a:chExt cx="2364022" cy="135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4022" cy="135646"/>
            </a:xfrm>
            <a:custGeom>
              <a:avLst/>
              <a:gdLst/>
              <a:ahLst/>
              <a:cxnLst/>
              <a:rect l="l" t="t" r="r" b="b"/>
              <a:pathLst>
                <a:path w="2364022" h="135646">
                  <a:moveTo>
                    <a:pt x="11669" y="0"/>
                  </a:moveTo>
                  <a:lnTo>
                    <a:pt x="2352352" y="0"/>
                  </a:lnTo>
                  <a:cubicBezTo>
                    <a:pt x="2355447" y="0"/>
                    <a:pt x="2358415" y="1229"/>
                    <a:pt x="2360604" y="3418"/>
                  </a:cubicBezTo>
                  <a:cubicBezTo>
                    <a:pt x="2362792" y="5606"/>
                    <a:pt x="2364022" y="8575"/>
                    <a:pt x="2364022" y="11669"/>
                  </a:cubicBezTo>
                  <a:lnTo>
                    <a:pt x="2364022" y="123976"/>
                  </a:lnTo>
                  <a:cubicBezTo>
                    <a:pt x="2364022" y="130421"/>
                    <a:pt x="2358797" y="135646"/>
                    <a:pt x="2352352" y="135646"/>
                  </a:cubicBezTo>
                  <a:lnTo>
                    <a:pt x="11669" y="135646"/>
                  </a:lnTo>
                  <a:cubicBezTo>
                    <a:pt x="5225" y="135646"/>
                    <a:pt x="0" y="130421"/>
                    <a:pt x="0" y="123976"/>
                  </a:cubicBezTo>
                  <a:lnTo>
                    <a:pt x="0" y="11669"/>
                  </a:lnTo>
                  <a:cubicBezTo>
                    <a:pt x="0" y="5225"/>
                    <a:pt x="5225" y="0"/>
                    <a:pt x="11669" y="0"/>
                  </a:cubicBezTo>
                  <a:close/>
                </a:path>
              </a:pathLst>
            </a:custGeom>
            <a:blipFill>
              <a:blip r:embed="rId5"/>
              <a:stretch>
                <a:fillRect t="-821394" b="-82139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3664" y="775832"/>
            <a:ext cx="15116487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beraumt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Beweistermin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an. Es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327798"/>
            <a:ext cx="14495719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(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Vorschuss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für den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259020" cy="875552"/>
            <a:chOff x="0" y="0"/>
            <a:chExt cx="2364022" cy="1356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4022" cy="135646"/>
            </a:xfrm>
            <a:custGeom>
              <a:avLst/>
              <a:gdLst/>
              <a:ahLst/>
              <a:cxnLst/>
              <a:rect l="l" t="t" r="r" b="b"/>
              <a:pathLst>
                <a:path w="2364022" h="135646">
                  <a:moveTo>
                    <a:pt x="11669" y="0"/>
                  </a:moveTo>
                  <a:lnTo>
                    <a:pt x="2352352" y="0"/>
                  </a:lnTo>
                  <a:cubicBezTo>
                    <a:pt x="2355447" y="0"/>
                    <a:pt x="2358415" y="1229"/>
                    <a:pt x="2360604" y="3418"/>
                  </a:cubicBezTo>
                  <a:cubicBezTo>
                    <a:pt x="2362792" y="5606"/>
                    <a:pt x="2364022" y="8575"/>
                    <a:pt x="2364022" y="11669"/>
                  </a:cubicBezTo>
                  <a:lnTo>
                    <a:pt x="2364022" y="123976"/>
                  </a:lnTo>
                  <a:cubicBezTo>
                    <a:pt x="2364022" y="130421"/>
                    <a:pt x="2358797" y="135646"/>
                    <a:pt x="2352352" y="135646"/>
                  </a:cubicBezTo>
                  <a:lnTo>
                    <a:pt x="11669" y="135646"/>
                  </a:lnTo>
                  <a:cubicBezTo>
                    <a:pt x="5225" y="135646"/>
                    <a:pt x="0" y="130421"/>
                    <a:pt x="0" y="123976"/>
                  </a:cubicBezTo>
                  <a:lnTo>
                    <a:pt x="0" y="11669"/>
                  </a:lnTo>
                  <a:cubicBezTo>
                    <a:pt x="0" y="5225"/>
                    <a:pt x="5225" y="0"/>
                    <a:pt x="11669" y="0"/>
                  </a:cubicBezTo>
                  <a:close/>
                </a:path>
              </a:pathLst>
            </a:custGeom>
            <a:blipFill>
              <a:blip r:embed="rId5"/>
              <a:stretch>
                <a:fillRect t="-821394" b="-82139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3664" y="775832"/>
            <a:ext cx="15259019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beraumt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Beweistermin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an. Es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2000" y="3199527"/>
            <a:ext cx="17147401" cy="5698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Zeugenvorschusses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bzw.der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Auslagenverzichts-erklärung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Mitteilung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Zeugenladungen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E1f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4070420" cy="1869504"/>
            <a:chOff x="0" y="0"/>
            <a:chExt cx="2179876" cy="2896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9876" cy="289635"/>
            </a:xfrm>
            <a:custGeom>
              <a:avLst/>
              <a:gdLst/>
              <a:ahLst/>
              <a:cxnLst/>
              <a:rect l="l" t="t" r="r" b="b"/>
              <a:pathLst>
                <a:path w="2179876" h="289635">
                  <a:moveTo>
                    <a:pt x="12655" y="0"/>
                  </a:moveTo>
                  <a:lnTo>
                    <a:pt x="2167221" y="0"/>
                  </a:lnTo>
                  <a:cubicBezTo>
                    <a:pt x="2170577" y="0"/>
                    <a:pt x="2173796" y="1333"/>
                    <a:pt x="2176170" y="3707"/>
                  </a:cubicBezTo>
                  <a:cubicBezTo>
                    <a:pt x="2178543" y="6080"/>
                    <a:pt x="2179876" y="9299"/>
                    <a:pt x="2179876" y="12655"/>
                  </a:cubicBezTo>
                  <a:lnTo>
                    <a:pt x="2179876" y="276980"/>
                  </a:lnTo>
                  <a:cubicBezTo>
                    <a:pt x="2179876" y="283969"/>
                    <a:pt x="2174210" y="289635"/>
                    <a:pt x="2167221" y="289635"/>
                  </a:cubicBezTo>
                  <a:lnTo>
                    <a:pt x="12655" y="289635"/>
                  </a:lnTo>
                  <a:cubicBezTo>
                    <a:pt x="9299" y="289635"/>
                    <a:pt x="6080" y="288302"/>
                    <a:pt x="3707" y="285928"/>
                  </a:cubicBezTo>
                  <a:cubicBezTo>
                    <a:pt x="1333" y="283555"/>
                    <a:pt x="0" y="280336"/>
                    <a:pt x="0" y="276980"/>
                  </a:cubicBezTo>
                  <a:lnTo>
                    <a:pt x="0" y="12655"/>
                  </a:lnTo>
                  <a:cubicBezTo>
                    <a:pt x="0" y="5666"/>
                    <a:pt x="5666" y="0"/>
                    <a:pt x="12655" y="0"/>
                  </a:cubicBezTo>
                  <a:close/>
                </a:path>
              </a:pathLst>
            </a:custGeom>
            <a:blipFill>
              <a:blip r:embed="rId5"/>
              <a:stretch>
                <a:fillRect t="-326314" b="-32631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8301" y="745295"/>
            <a:ext cx="14637298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Haupttermin an. Beide Parteien sind anwaltlich vertreten. Es gibt keine Auflagen. Das persönliche Erscheinen der Parteien wurde angeordnet.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38400" y="2865914"/>
            <a:ext cx="14885808" cy="713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b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b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E1g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131670" cy="1827054"/>
            <a:chOff x="0" y="0"/>
            <a:chExt cx="2344292" cy="2830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4292" cy="283058"/>
            </a:xfrm>
            <a:custGeom>
              <a:avLst/>
              <a:gdLst/>
              <a:ahLst/>
              <a:cxnLst/>
              <a:rect l="l" t="t" r="r" b="b"/>
              <a:pathLst>
                <a:path w="2344292" h="283058">
                  <a:moveTo>
                    <a:pt x="11768" y="0"/>
                  </a:moveTo>
                  <a:lnTo>
                    <a:pt x="2332524" y="0"/>
                  </a:lnTo>
                  <a:cubicBezTo>
                    <a:pt x="2335645" y="0"/>
                    <a:pt x="2338638" y="1240"/>
                    <a:pt x="2340845" y="3447"/>
                  </a:cubicBezTo>
                  <a:cubicBezTo>
                    <a:pt x="2343052" y="5654"/>
                    <a:pt x="2344292" y="8647"/>
                    <a:pt x="2344292" y="11768"/>
                  </a:cubicBezTo>
                  <a:lnTo>
                    <a:pt x="2344292" y="271291"/>
                  </a:lnTo>
                  <a:cubicBezTo>
                    <a:pt x="2344292" y="274412"/>
                    <a:pt x="2343052" y="277405"/>
                    <a:pt x="2340845" y="279612"/>
                  </a:cubicBezTo>
                  <a:cubicBezTo>
                    <a:pt x="2338638" y="281819"/>
                    <a:pt x="2335645" y="283058"/>
                    <a:pt x="2332524" y="283058"/>
                  </a:cubicBezTo>
                  <a:lnTo>
                    <a:pt x="11768" y="283058"/>
                  </a:lnTo>
                  <a:cubicBezTo>
                    <a:pt x="8647" y="283058"/>
                    <a:pt x="5654" y="281819"/>
                    <a:pt x="3447" y="279612"/>
                  </a:cubicBezTo>
                  <a:cubicBezTo>
                    <a:pt x="1240" y="277405"/>
                    <a:pt x="0" y="274412"/>
                    <a:pt x="0" y="271291"/>
                  </a:cubicBezTo>
                  <a:lnTo>
                    <a:pt x="0" y="11768"/>
                  </a:lnTo>
                  <a:cubicBezTo>
                    <a:pt x="0" y="8647"/>
                    <a:pt x="1240" y="5654"/>
                    <a:pt x="3447" y="3447"/>
                  </a:cubicBezTo>
                  <a:cubicBezTo>
                    <a:pt x="5654" y="1240"/>
                    <a:pt x="8647" y="0"/>
                    <a:pt x="11768" y="0"/>
                  </a:cubicBezTo>
                  <a:close/>
                </a:path>
              </a:pathLst>
            </a:custGeom>
            <a:blipFill>
              <a:blip r:embed="rId5"/>
              <a:stretch>
                <a:fillRect t="-364100" b="-36410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0751" y="783270"/>
            <a:ext cx="14708048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Haupttermin an. Die Parteien sind ver-treten. Es gibt keine Auflagen. Das persönliche Erscheinen der Parteien wird angeordnet.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31668" y="2837209"/>
            <a:ext cx="14407453" cy="7133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1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b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b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E1h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202818" cy="1360103"/>
            <a:chOff x="0" y="0"/>
            <a:chExt cx="2355314" cy="2107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55314" cy="210716"/>
            </a:xfrm>
            <a:custGeom>
              <a:avLst/>
              <a:gdLst/>
              <a:ahLst/>
              <a:cxnLst/>
              <a:rect l="l" t="t" r="r" b="b"/>
              <a:pathLst>
                <a:path w="2355314" h="210716">
                  <a:moveTo>
                    <a:pt x="11713" y="0"/>
                  </a:moveTo>
                  <a:lnTo>
                    <a:pt x="2343602" y="0"/>
                  </a:lnTo>
                  <a:cubicBezTo>
                    <a:pt x="2350070" y="0"/>
                    <a:pt x="2355314" y="5244"/>
                    <a:pt x="2355314" y="11713"/>
                  </a:cubicBezTo>
                  <a:lnTo>
                    <a:pt x="2355314" y="199003"/>
                  </a:lnTo>
                  <a:cubicBezTo>
                    <a:pt x="2355314" y="205472"/>
                    <a:pt x="2350070" y="210716"/>
                    <a:pt x="2343602" y="210716"/>
                  </a:cubicBezTo>
                  <a:lnTo>
                    <a:pt x="11713" y="210716"/>
                  </a:lnTo>
                  <a:cubicBezTo>
                    <a:pt x="5244" y="210716"/>
                    <a:pt x="0" y="205472"/>
                    <a:pt x="0" y="199003"/>
                  </a:cubicBezTo>
                  <a:lnTo>
                    <a:pt x="0" y="11713"/>
                  </a:lnTo>
                  <a:cubicBezTo>
                    <a:pt x="0" y="5244"/>
                    <a:pt x="5244" y="0"/>
                    <a:pt x="11713" y="0"/>
                  </a:cubicBezTo>
                  <a:close/>
                </a:path>
              </a:pathLst>
            </a:custGeom>
            <a:blipFill>
              <a:blip r:embed="rId5"/>
              <a:stretch>
                <a:fillRect t="-508884" b="-50888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8301" y="816495"/>
            <a:ext cx="1431609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Sie sind UdG beim Landgericht. Der Richter beraumt einen frühen ersten Termin an.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265626"/>
            <a:ext cx="14524019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</Words>
  <Application>Microsoft Office PowerPoint</Application>
  <PresentationFormat>Benutzerdefiniert</PresentationFormat>
  <Paragraphs>99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Übungsheft_ZP_E1</dc:title>
  <dc:creator>Hinz, Sandy</dc:creator>
  <cp:lastModifiedBy>Hinz, Sandy</cp:lastModifiedBy>
  <cp:revision>2</cp:revision>
  <dcterms:created xsi:type="dcterms:W3CDTF">2006-08-16T00:00:00Z</dcterms:created>
  <dcterms:modified xsi:type="dcterms:W3CDTF">2026-08-25T10:38:22Z</dcterms:modified>
  <dc:identifier>DAGfuc447d0</dc:identifier>
</cp:coreProperties>
</file>