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Canva San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8065F3-C6E3-C242-9F1A-3301457986A7}" v="92" dt="2025-02-16T15:16:28.4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13" autoAdjust="0"/>
    <p:restoredTop sz="94569" autoAdjust="0"/>
  </p:normalViewPr>
  <p:slideViewPr>
    <p:cSldViewPr>
      <p:cViewPr varScale="1">
        <p:scale>
          <a:sx n="70" d="100"/>
          <a:sy n="70" d="100"/>
        </p:scale>
        <p:origin x="8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4" name="Group 4"/>
          <p:cNvGrpSpPr/>
          <p:nvPr/>
        </p:nvGrpSpPr>
        <p:grpSpPr>
          <a:xfrm>
            <a:off x="2590859" y="533047"/>
            <a:ext cx="15236386" cy="1663083"/>
            <a:chOff x="0" y="0"/>
            <a:chExt cx="2360515" cy="2576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60515" cy="257655"/>
            </a:xfrm>
            <a:custGeom>
              <a:avLst/>
              <a:gdLst/>
              <a:ahLst/>
              <a:cxnLst/>
              <a:rect l="l" t="t" r="r" b="b"/>
              <a:pathLst>
                <a:path w="2360515" h="257655">
                  <a:moveTo>
                    <a:pt x="11687" y="0"/>
                  </a:moveTo>
                  <a:lnTo>
                    <a:pt x="2348828" y="0"/>
                  </a:lnTo>
                  <a:cubicBezTo>
                    <a:pt x="2355282" y="0"/>
                    <a:pt x="2360515" y="5232"/>
                    <a:pt x="2360515" y="11687"/>
                  </a:cubicBezTo>
                  <a:lnTo>
                    <a:pt x="2360515" y="245968"/>
                  </a:lnTo>
                  <a:cubicBezTo>
                    <a:pt x="2360515" y="252423"/>
                    <a:pt x="2355282" y="257655"/>
                    <a:pt x="2348828" y="257655"/>
                  </a:cubicBezTo>
                  <a:lnTo>
                    <a:pt x="11687" y="257655"/>
                  </a:lnTo>
                  <a:cubicBezTo>
                    <a:pt x="8587" y="257655"/>
                    <a:pt x="5615" y="256424"/>
                    <a:pt x="3423" y="254232"/>
                  </a:cubicBezTo>
                  <a:cubicBezTo>
                    <a:pt x="1231" y="252040"/>
                    <a:pt x="0" y="249068"/>
                    <a:pt x="0" y="245968"/>
                  </a:cubicBezTo>
                  <a:lnTo>
                    <a:pt x="0" y="11687"/>
                  </a:lnTo>
                  <a:cubicBezTo>
                    <a:pt x="0" y="5232"/>
                    <a:pt x="5232" y="0"/>
                    <a:pt x="11687" y="0"/>
                  </a:cubicBezTo>
                  <a:close/>
                </a:path>
              </a:pathLst>
            </a:custGeom>
            <a:blipFill>
              <a:blip r:embed="rId5"/>
              <a:stretch>
                <a:fillRect t="-408076" b="-40807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59895" y="865945"/>
            <a:ext cx="1434776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90858" y="3685434"/>
            <a:ext cx="5029141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50122" y="3874346"/>
            <a:ext cx="297157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511 ZPO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74902" y="5048250"/>
            <a:ext cx="294679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22860" y="5146816"/>
            <a:ext cx="239055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22860" y="6046916"/>
            <a:ext cx="246801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22860" y="6948617"/>
            <a:ext cx="8891960" cy="173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vollständig</a:t>
            </a:r>
          </a:p>
          <a:p>
            <a:pPr algn="l">
              <a:lnSpc>
                <a:spcPts val="6999"/>
              </a:lnSpc>
              <a:spcBef>
                <a:spcPct val="0"/>
              </a:spcBef>
            </a:pPr>
            <a:endParaRPr lang="en-US" sz="4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722860" y="7834442"/>
            <a:ext cx="590959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abgefassten Urteils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797255" y="564489"/>
            <a:ext cx="14823594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Endurteil erlassen. Das Urteil wird an den Beklagten am 14.06.2023 zugestellt. Bis wann kann er welches Rechtsmittel einlegen?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4" name="Group 4"/>
          <p:cNvGrpSpPr/>
          <p:nvPr/>
        </p:nvGrpSpPr>
        <p:grpSpPr>
          <a:xfrm>
            <a:off x="2590859" y="533047"/>
            <a:ext cx="15236386" cy="1663083"/>
            <a:chOff x="0" y="0"/>
            <a:chExt cx="2360515" cy="2576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60515" cy="257655"/>
            </a:xfrm>
            <a:custGeom>
              <a:avLst/>
              <a:gdLst/>
              <a:ahLst/>
              <a:cxnLst/>
              <a:rect l="l" t="t" r="r" b="b"/>
              <a:pathLst>
                <a:path w="2360515" h="257655">
                  <a:moveTo>
                    <a:pt x="11687" y="0"/>
                  </a:moveTo>
                  <a:lnTo>
                    <a:pt x="2348828" y="0"/>
                  </a:lnTo>
                  <a:cubicBezTo>
                    <a:pt x="2355282" y="0"/>
                    <a:pt x="2360515" y="5232"/>
                    <a:pt x="2360515" y="11687"/>
                  </a:cubicBezTo>
                  <a:lnTo>
                    <a:pt x="2360515" y="245968"/>
                  </a:lnTo>
                  <a:cubicBezTo>
                    <a:pt x="2360515" y="252423"/>
                    <a:pt x="2355282" y="257655"/>
                    <a:pt x="2348828" y="257655"/>
                  </a:cubicBezTo>
                  <a:lnTo>
                    <a:pt x="11687" y="257655"/>
                  </a:lnTo>
                  <a:cubicBezTo>
                    <a:pt x="8587" y="257655"/>
                    <a:pt x="5615" y="256424"/>
                    <a:pt x="3423" y="254232"/>
                  </a:cubicBezTo>
                  <a:cubicBezTo>
                    <a:pt x="1231" y="252040"/>
                    <a:pt x="0" y="249068"/>
                    <a:pt x="0" y="245968"/>
                  </a:cubicBezTo>
                  <a:lnTo>
                    <a:pt x="0" y="11687"/>
                  </a:lnTo>
                  <a:cubicBezTo>
                    <a:pt x="0" y="5232"/>
                    <a:pt x="5232" y="0"/>
                    <a:pt x="11687" y="0"/>
                  </a:cubicBezTo>
                  <a:close/>
                </a:path>
              </a:pathLst>
            </a:custGeom>
            <a:blipFill>
              <a:blip r:embed="rId5"/>
              <a:stretch>
                <a:fillRect t="-408076" b="-40807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9429" y="865945"/>
            <a:ext cx="132155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90859" y="3646585"/>
            <a:ext cx="6019741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07760" y="5191735"/>
            <a:ext cx="366548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07760" y="6107753"/>
            <a:ext cx="341277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15.06.2023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23511" y="6107753"/>
            <a:ext cx="278554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07760" y="7028504"/>
            <a:ext cx="685532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97255" y="564489"/>
            <a:ext cx="14823594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Endurteil erlassen. Das Urteil wird an den Beklagten am 14.06.2023 zugestellt. Bis wann kann er welches Rechtsmittel einlegen?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4" name="Group 4"/>
          <p:cNvGrpSpPr/>
          <p:nvPr/>
        </p:nvGrpSpPr>
        <p:grpSpPr>
          <a:xfrm>
            <a:off x="2650381" y="533047"/>
            <a:ext cx="15236386" cy="1663083"/>
            <a:chOff x="0" y="0"/>
            <a:chExt cx="2360515" cy="25765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60515" cy="257655"/>
            </a:xfrm>
            <a:custGeom>
              <a:avLst/>
              <a:gdLst/>
              <a:ahLst/>
              <a:cxnLst/>
              <a:rect l="l" t="t" r="r" b="b"/>
              <a:pathLst>
                <a:path w="2360515" h="257655">
                  <a:moveTo>
                    <a:pt x="11687" y="0"/>
                  </a:moveTo>
                  <a:lnTo>
                    <a:pt x="2348828" y="0"/>
                  </a:lnTo>
                  <a:cubicBezTo>
                    <a:pt x="2355282" y="0"/>
                    <a:pt x="2360515" y="5232"/>
                    <a:pt x="2360515" y="11687"/>
                  </a:cubicBezTo>
                  <a:lnTo>
                    <a:pt x="2360515" y="245968"/>
                  </a:lnTo>
                  <a:cubicBezTo>
                    <a:pt x="2360515" y="252423"/>
                    <a:pt x="2355282" y="257655"/>
                    <a:pt x="2348828" y="257655"/>
                  </a:cubicBezTo>
                  <a:lnTo>
                    <a:pt x="11687" y="257655"/>
                  </a:lnTo>
                  <a:cubicBezTo>
                    <a:pt x="8587" y="257655"/>
                    <a:pt x="5615" y="256424"/>
                    <a:pt x="3423" y="254232"/>
                  </a:cubicBezTo>
                  <a:cubicBezTo>
                    <a:pt x="1231" y="252040"/>
                    <a:pt x="0" y="249068"/>
                    <a:pt x="0" y="245968"/>
                  </a:cubicBezTo>
                  <a:lnTo>
                    <a:pt x="0" y="11687"/>
                  </a:lnTo>
                  <a:cubicBezTo>
                    <a:pt x="0" y="5232"/>
                    <a:pt x="5232" y="0"/>
                    <a:pt x="11687" y="0"/>
                  </a:cubicBezTo>
                  <a:close/>
                </a:path>
              </a:pathLst>
            </a:custGeom>
            <a:blipFill>
              <a:blip r:embed="rId5"/>
              <a:stretch>
                <a:fillRect t="-408076" b="-408076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02883" y="865945"/>
            <a:ext cx="1534651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69452" y="6151736"/>
            <a:ext cx="12126725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188 I BGB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3709547"/>
            <a:ext cx="7926051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Fristende: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69452" y="5170354"/>
            <a:ext cx="586208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14.07.2023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88449" y="5170354"/>
            <a:ext cx="7090109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97255" y="564489"/>
            <a:ext cx="14823594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Endurteil erlassen. Das Urteil wird an den Beklagten am 14.06.2023 zugestellt. Bis wann kann er welches Rechtsmittel einlegen?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623" b="-37154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2037" y="865945"/>
            <a:ext cx="155634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291409"/>
            <a:ext cx="15276983" cy="1904721"/>
            <a:chOff x="0" y="0"/>
            <a:chExt cx="2366804" cy="2950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6805" cy="295091"/>
            </a:xfrm>
            <a:custGeom>
              <a:avLst/>
              <a:gdLst/>
              <a:ahLst/>
              <a:cxnLst/>
              <a:rect l="l" t="t" r="r" b="b"/>
              <a:pathLst>
                <a:path w="2366805" h="295091">
                  <a:moveTo>
                    <a:pt x="11656" y="0"/>
                  </a:moveTo>
                  <a:lnTo>
                    <a:pt x="2355149" y="0"/>
                  </a:lnTo>
                  <a:cubicBezTo>
                    <a:pt x="2358240" y="0"/>
                    <a:pt x="2361205" y="1228"/>
                    <a:pt x="2363391" y="3414"/>
                  </a:cubicBezTo>
                  <a:cubicBezTo>
                    <a:pt x="2365577" y="5600"/>
                    <a:pt x="2366805" y="8564"/>
                    <a:pt x="2366805" y="11656"/>
                  </a:cubicBezTo>
                  <a:lnTo>
                    <a:pt x="2366805" y="283435"/>
                  </a:lnTo>
                  <a:cubicBezTo>
                    <a:pt x="2366805" y="286527"/>
                    <a:pt x="2365577" y="289491"/>
                    <a:pt x="2363391" y="291677"/>
                  </a:cubicBezTo>
                  <a:cubicBezTo>
                    <a:pt x="2361205" y="293863"/>
                    <a:pt x="2358240" y="295091"/>
                    <a:pt x="2355149" y="295091"/>
                  </a:cubicBezTo>
                  <a:lnTo>
                    <a:pt x="11656" y="295091"/>
                  </a:lnTo>
                  <a:cubicBezTo>
                    <a:pt x="8564" y="295091"/>
                    <a:pt x="5600" y="293863"/>
                    <a:pt x="3414" y="291677"/>
                  </a:cubicBezTo>
                  <a:cubicBezTo>
                    <a:pt x="1228" y="289491"/>
                    <a:pt x="0" y="286527"/>
                    <a:pt x="0" y="283435"/>
                  </a:cubicBezTo>
                  <a:lnTo>
                    <a:pt x="0" y="11656"/>
                  </a:lnTo>
                  <a:cubicBezTo>
                    <a:pt x="0" y="8564"/>
                    <a:pt x="1228" y="5600"/>
                    <a:pt x="3414" y="3414"/>
                  </a:cubicBezTo>
                  <a:cubicBezTo>
                    <a:pt x="5600" y="1228"/>
                    <a:pt x="8564" y="0"/>
                    <a:pt x="11656" y="0"/>
                  </a:cubicBezTo>
                  <a:close/>
                </a:path>
              </a:pathLst>
            </a:custGeom>
            <a:blipFill>
              <a:blip r:embed="rId5"/>
              <a:stretch>
                <a:fillRect t="-351029" b="-35102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313285" y="3879288"/>
            <a:ext cx="297157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511 ZPO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75407" y="5107085"/>
            <a:ext cx="239055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50381" y="3690376"/>
            <a:ext cx="5772931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75407" y="6060376"/>
            <a:ext cx="360001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38065" y="5107085"/>
            <a:ext cx="294679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 ZPO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87229" y="7959028"/>
            <a:ext cx="590959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abgefassten Urteils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87229" y="7009702"/>
            <a:ext cx="889196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vollständig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807360" y="443670"/>
            <a:ext cx="14963026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Endurteil erlassen. Das Urteil wird an den Beklagten am 06.04.2023 zugestellt. Bis wann kann er welches Rechtsmittel einlegen?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303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623" b="-37154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2037" y="865945"/>
            <a:ext cx="155634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291409"/>
            <a:ext cx="15276983" cy="1904721"/>
            <a:chOff x="0" y="0"/>
            <a:chExt cx="2366804" cy="2950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6805" cy="295091"/>
            </a:xfrm>
            <a:custGeom>
              <a:avLst/>
              <a:gdLst/>
              <a:ahLst/>
              <a:cxnLst/>
              <a:rect l="l" t="t" r="r" b="b"/>
              <a:pathLst>
                <a:path w="2366805" h="295091">
                  <a:moveTo>
                    <a:pt x="11656" y="0"/>
                  </a:moveTo>
                  <a:lnTo>
                    <a:pt x="2355149" y="0"/>
                  </a:lnTo>
                  <a:cubicBezTo>
                    <a:pt x="2358240" y="0"/>
                    <a:pt x="2361205" y="1228"/>
                    <a:pt x="2363391" y="3414"/>
                  </a:cubicBezTo>
                  <a:cubicBezTo>
                    <a:pt x="2365577" y="5600"/>
                    <a:pt x="2366805" y="8564"/>
                    <a:pt x="2366805" y="11656"/>
                  </a:cubicBezTo>
                  <a:lnTo>
                    <a:pt x="2366805" y="283435"/>
                  </a:lnTo>
                  <a:cubicBezTo>
                    <a:pt x="2366805" y="286527"/>
                    <a:pt x="2365577" y="289491"/>
                    <a:pt x="2363391" y="291677"/>
                  </a:cubicBezTo>
                  <a:cubicBezTo>
                    <a:pt x="2361205" y="293863"/>
                    <a:pt x="2358240" y="295091"/>
                    <a:pt x="2355149" y="295091"/>
                  </a:cubicBezTo>
                  <a:lnTo>
                    <a:pt x="11656" y="295091"/>
                  </a:lnTo>
                  <a:cubicBezTo>
                    <a:pt x="8564" y="295091"/>
                    <a:pt x="5600" y="293863"/>
                    <a:pt x="3414" y="291677"/>
                  </a:cubicBezTo>
                  <a:cubicBezTo>
                    <a:pt x="1228" y="289491"/>
                    <a:pt x="0" y="286527"/>
                    <a:pt x="0" y="283435"/>
                  </a:cubicBezTo>
                  <a:lnTo>
                    <a:pt x="0" y="11656"/>
                  </a:lnTo>
                  <a:cubicBezTo>
                    <a:pt x="0" y="8564"/>
                    <a:pt x="1228" y="5600"/>
                    <a:pt x="3414" y="3414"/>
                  </a:cubicBezTo>
                  <a:cubicBezTo>
                    <a:pt x="5600" y="1228"/>
                    <a:pt x="8564" y="0"/>
                    <a:pt x="11656" y="0"/>
                  </a:cubicBezTo>
                  <a:close/>
                </a:path>
              </a:pathLst>
            </a:custGeom>
            <a:blipFill>
              <a:blip r:embed="rId5"/>
              <a:stretch>
                <a:fillRect t="-351029" b="-35102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877633" y="7118339"/>
            <a:ext cx="685524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3668536"/>
            <a:ext cx="6493619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16204" y="5164087"/>
            <a:ext cx="366548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16204" y="6140438"/>
            <a:ext cx="343450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07.04.2023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03331" y="6140438"/>
            <a:ext cx="278554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64338" y="443670"/>
            <a:ext cx="14963026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Endurteil erlassen. Das Urteil wird an den Beklagten am 06.04.2023 zugestellt. Bis wann kann er welches Rechtsmittel einlegen?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623" b="-37154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2037" y="865945"/>
            <a:ext cx="1556342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291409"/>
            <a:ext cx="15276983" cy="1904721"/>
            <a:chOff x="0" y="0"/>
            <a:chExt cx="2366804" cy="29509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66805" cy="295091"/>
            </a:xfrm>
            <a:custGeom>
              <a:avLst/>
              <a:gdLst/>
              <a:ahLst/>
              <a:cxnLst/>
              <a:rect l="l" t="t" r="r" b="b"/>
              <a:pathLst>
                <a:path w="2366805" h="295091">
                  <a:moveTo>
                    <a:pt x="11656" y="0"/>
                  </a:moveTo>
                  <a:lnTo>
                    <a:pt x="2355149" y="0"/>
                  </a:lnTo>
                  <a:cubicBezTo>
                    <a:pt x="2358240" y="0"/>
                    <a:pt x="2361205" y="1228"/>
                    <a:pt x="2363391" y="3414"/>
                  </a:cubicBezTo>
                  <a:cubicBezTo>
                    <a:pt x="2365577" y="5600"/>
                    <a:pt x="2366805" y="8564"/>
                    <a:pt x="2366805" y="11656"/>
                  </a:cubicBezTo>
                  <a:lnTo>
                    <a:pt x="2366805" y="283435"/>
                  </a:lnTo>
                  <a:cubicBezTo>
                    <a:pt x="2366805" y="286527"/>
                    <a:pt x="2365577" y="289491"/>
                    <a:pt x="2363391" y="291677"/>
                  </a:cubicBezTo>
                  <a:cubicBezTo>
                    <a:pt x="2361205" y="293863"/>
                    <a:pt x="2358240" y="295091"/>
                    <a:pt x="2355149" y="295091"/>
                  </a:cubicBezTo>
                  <a:lnTo>
                    <a:pt x="11656" y="295091"/>
                  </a:lnTo>
                  <a:cubicBezTo>
                    <a:pt x="8564" y="295091"/>
                    <a:pt x="5600" y="293863"/>
                    <a:pt x="3414" y="291677"/>
                  </a:cubicBezTo>
                  <a:cubicBezTo>
                    <a:pt x="1228" y="289491"/>
                    <a:pt x="0" y="286527"/>
                    <a:pt x="0" y="283435"/>
                  </a:cubicBezTo>
                  <a:lnTo>
                    <a:pt x="0" y="11656"/>
                  </a:lnTo>
                  <a:cubicBezTo>
                    <a:pt x="0" y="8564"/>
                    <a:pt x="1228" y="5600"/>
                    <a:pt x="3414" y="3414"/>
                  </a:cubicBezTo>
                  <a:cubicBezTo>
                    <a:pt x="5600" y="1228"/>
                    <a:pt x="8564" y="0"/>
                    <a:pt x="11656" y="0"/>
                  </a:cubicBezTo>
                  <a:close/>
                </a:path>
              </a:pathLst>
            </a:custGeom>
            <a:blipFill>
              <a:blip r:embed="rId5"/>
              <a:stretch>
                <a:fillRect t="-351029" b="-35102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702082" y="7944390"/>
            <a:ext cx="391566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222 II ZPO)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0" y="3722272"/>
            <a:ext cx="4750767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18495" y="5149937"/>
            <a:ext cx="352067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06.05.2023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22933" y="5149937"/>
            <a:ext cx="307233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34851" y="5149937"/>
            <a:ext cx="418140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(§§ 222 I ZPO,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18495" y="6083838"/>
            <a:ext cx="4030105" cy="854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188 II BGB)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18494" y="7014114"/>
            <a:ext cx="12793105" cy="838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999"/>
              </a:lnSpc>
              <a:spcBef>
                <a:spcPct val="0"/>
              </a:spcBef>
            </a:pPr>
            <a:r>
              <a:rPr lang="en-US" sz="4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Wochenende</a:t>
            </a: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 nächster Werktag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46276" y="7944390"/>
            <a:ext cx="3495824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08.05.2023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01148" y="7944390"/>
            <a:ext cx="307233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964338" y="443670"/>
            <a:ext cx="14963026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Endurteil erlassen. Das Urteil wird an den Beklagten am 06.04.2023 zugestellt. Bis wann kann er welches Rechtsmittel einlegen?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83787" y="865945"/>
            <a:ext cx="137284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45860" y="555273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LG wird die Ladung zum Verhandlungstermin jeweils am 14.08.2023 zugestellt. Wann kann der Termin frühestens stattfinden (Beachten Sie nur die Ladungsfrist)?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05740" y="3696836"/>
            <a:ext cx="69954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59228" y="5135787"/>
            <a:ext cx="4329260" cy="854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Woche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59228" y="6027238"/>
            <a:ext cx="432926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Anwaltszwang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11011" y="3885748"/>
            <a:ext cx="292008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217 ZPO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613951" y="6027238"/>
            <a:ext cx="261714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78 ZPO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83787" y="865945"/>
            <a:ext cx="137284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05740" y="3696836"/>
            <a:ext cx="57000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59672" y="5165066"/>
            <a:ext cx="366548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59672" y="6188642"/>
            <a:ext cx="338799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15.08.2023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76848" y="6188642"/>
            <a:ext cx="278554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44504" y="7242744"/>
            <a:ext cx="685524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45860" y="555273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LG wird die Ladung zum Verhandlungstermin jeweils am 14.08.2023 zugestellt. Wann kann der Termin frühestens stattfinden (Beachten Sie nur die Ladungsfrist)?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83787" y="865945"/>
            <a:ext cx="137284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05739" y="3696836"/>
            <a:ext cx="4803993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07978" y="5135787"/>
            <a:ext cx="336128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21.08.2023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09733" y="5135787"/>
            <a:ext cx="307233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07978" y="6080535"/>
            <a:ext cx="727204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 188 II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45860" y="555273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LG wird die Ladung zum Verhandlungstermin jeweils am 14.08.2023 zugestellt. Wann kann der Termin frühestens stattfinden (Beachten Sie nur die Ladungsfrist)?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83787" y="865945"/>
            <a:ext cx="137284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45860" y="555273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LG wird die Ladung zum Verhandlungstermin jeweils am 14.08.2023 zugestellt. Wann kann der Termin frühestens stattfinden (Beachten Sie nur die Ladungsfrist)?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75869" y="5048250"/>
            <a:ext cx="9736262" cy="173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Termin kann frühestens am 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22.08.2023 stattfinden.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1981" y="865945"/>
            <a:ext cx="155645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05740" y="3696836"/>
            <a:ext cx="6733264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353461" y="4036560"/>
            <a:ext cx="292008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217 ZPO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75064" y="5135787"/>
            <a:ext cx="3363936" cy="854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 Tage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75064" y="6069688"/>
            <a:ext cx="418571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Parteiprozess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31844" y="6069688"/>
            <a:ext cx="2641699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79 ZPO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49637" y="595930"/>
            <a:ext cx="14825505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AG wird die Ladung zum Verhandlungstermin am 16.11.2023 zugestellt. Wann kann der Termin frühestens stattfinden (Beachten Sie nur die Ladungsfrist)?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1981" y="865945"/>
            <a:ext cx="155645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787904" y="7127864"/>
            <a:ext cx="685524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05740" y="3668536"/>
            <a:ext cx="66906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87904" y="5149937"/>
            <a:ext cx="366548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87904" y="6140438"/>
            <a:ext cx="3172495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17.11.2023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15528" y="6140438"/>
            <a:ext cx="278554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49637" y="595930"/>
            <a:ext cx="14825505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AG wird die Ladung zum Verhandlungstermin am 16.11.2023 zugestellt. Wann kann der Termin frühestens stattfinden (Beachten Sie nur die Ladungsfrist)?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1981" y="865945"/>
            <a:ext cx="155645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895442" y="7936057"/>
            <a:ext cx="391566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 222 II ZPO)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05740" y="3696836"/>
            <a:ext cx="63858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33624" y="5149937"/>
            <a:ext cx="326737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19.11.2023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07833" y="5149937"/>
            <a:ext cx="307233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49657" y="5149937"/>
            <a:ext cx="418140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(§§ 222 I ZPO,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33624" y="6075505"/>
            <a:ext cx="4624576" cy="854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188 I BGB)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33624" y="7005781"/>
            <a:ext cx="13311376" cy="854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Wochenende</a:t>
            </a: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– nächster Werktag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33624" y="7936057"/>
            <a:ext cx="331574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20.11.2023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8783" y="7936057"/>
            <a:ext cx="307233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49637" y="595930"/>
            <a:ext cx="14825505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AG wird die Ladung zum Verhandlungstermin am 16.11.2023 zugestellt. Wann kann der Termin frühestens stattfinden (Beachten Sie nur die Ladungsfrist)?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491981" y="865945"/>
            <a:ext cx="1556454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14615"/>
            <a:ext cx="15113299" cy="1681515"/>
            <a:chOff x="0" y="0"/>
            <a:chExt cx="2341445" cy="2605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60511"/>
            </a:xfrm>
            <a:custGeom>
              <a:avLst/>
              <a:gdLst/>
              <a:ahLst/>
              <a:cxnLst/>
              <a:rect l="l" t="t" r="r" b="b"/>
              <a:pathLst>
                <a:path w="2341445" h="260511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8729"/>
                  </a:lnTo>
                  <a:cubicBezTo>
                    <a:pt x="2341445" y="255236"/>
                    <a:pt x="2336171" y="260511"/>
                    <a:pt x="2329663" y="260511"/>
                  </a:cubicBezTo>
                  <a:lnTo>
                    <a:pt x="11782" y="260511"/>
                  </a:lnTo>
                  <a:cubicBezTo>
                    <a:pt x="5275" y="260511"/>
                    <a:pt x="0" y="255236"/>
                    <a:pt x="0" y="248729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399395" b="-39939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75869" y="5048250"/>
            <a:ext cx="9736262" cy="173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Termin kann frühestens am 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21.11.2023 stattfinden.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749637" y="595930"/>
            <a:ext cx="14825505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 dem AG wird die Ladung zum Verhandlungstermin am 16.11.2023 zugestellt. Wann kann der Termin frühestens stattfinden (Beachten Sie nur die Ladungsfrist)?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79361" y="865945"/>
            <a:ext cx="1357418" cy="679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67207"/>
            <a:ext cx="15113299" cy="1628924"/>
            <a:chOff x="0" y="0"/>
            <a:chExt cx="2341445" cy="2523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52363"/>
            </a:xfrm>
            <a:custGeom>
              <a:avLst/>
              <a:gdLst/>
              <a:ahLst/>
              <a:cxnLst/>
              <a:rect l="l" t="t" r="r" b="b"/>
              <a:pathLst>
                <a:path w="2341445" h="252363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0581"/>
                  </a:lnTo>
                  <a:cubicBezTo>
                    <a:pt x="2341445" y="247088"/>
                    <a:pt x="2336171" y="252363"/>
                    <a:pt x="2329663" y="252363"/>
                  </a:cubicBezTo>
                  <a:lnTo>
                    <a:pt x="11782" y="252363"/>
                  </a:lnTo>
                  <a:cubicBezTo>
                    <a:pt x="5275" y="252363"/>
                    <a:pt x="0" y="247088"/>
                    <a:pt x="0" y="240581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413904" b="-41390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05740" y="3689555"/>
            <a:ext cx="47094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178641" y="3878467"/>
            <a:ext cx="304070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338 ZPO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807836" y="5151532"/>
            <a:ext cx="341151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339 I ZPO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72385" y="5151532"/>
            <a:ext cx="239055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72385" y="6167357"/>
            <a:ext cx="299323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72385" y="7183182"/>
            <a:ext cx="6743215" cy="854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 Zustellung des VU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74701" y="595930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VU erlassen. Das Urteil wird an den Beklagten am 02.01.2023 zugestellt. Bis wann kann welches Rechtsmittel/-Rechtsbehelf eingelegt werden?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00725" y="865945"/>
            <a:ext cx="153896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67207"/>
            <a:ext cx="15113299" cy="1628924"/>
            <a:chOff x="0" y="0"/>
            <a:chExt cx="2341445" cy="2523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52363"/>
            </a:xfrm>
            <a:custGeom>
              <a:avLst/>
              <a:gdLst/>
              <a:ahLst/>
              <a:cxnLst/>
              <a:rect l="l" t="t" r="r" b="b"/>
              <a:pathLst>
                <a:path w="2341445" h="252363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0581"/>
                  </a:lnTo>
                  <a:cubicBezTo>
                    <a:pt x="2341445" y="247088"/>
                    <a:pt x="2336171" y="252363"/>
                    <a:pt x="2329663" y="252363"/>
                  </a:cubicBezTo>
                  <a:lnTo>
                    <a:pt x="11782" y="252363"/>
                  </a:lnTo>
                  <a:cubicBezTo>
                    <a:pt x="5275" y="252363"/>
                    <a:pt x="0" y="247088"/>
                    <a:pt x="0" y="240581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413904" b="-41390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787904" y="7127864"/>
            <a:ext cx="6855247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187 I BGB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05740" y="3696836"/>
            <a:ext cx="54714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87904" y="5149937"/>
            <a:ext cx="3665488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87904" y="6138901"/>
            <a:ext cx="3443436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03.01.2023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53392" y="6138901"/>
            <a:ext cx="2785542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74701" y="595930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VU erlassen. Das Urteil wird an den Beklagten am 02.01.2023 zugestellt. Bis wann kann welches Rechtsmittel/-Rechtsbehelf eingelegt werden?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500725" y="865945"/>
            <a:ext cx="153896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A12e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05740" y="567207"/>
            <a:ext cx="15113299" cy="1628924"/>
            <a:chOff x="0" y="0"/>
            <a:chExt cx="2341445" cy="2523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41445" cy="252363"/>
            </a:xfrm>
            <a:custGeom>
              <a:avLst/>
              <a:gdLst/>
              <a:ahLst/>
              <a:cxnLst/>
              <a:rect l="l" t="t" r="r" b="b"/>
              <a:pathLst>
                <a:path w="2341445" h="252363">
                  <a:moveTo>
                    <a:pt x="11782" y="0"/>
                  </a:moveTo>
                  <a:lnTo>
                    <a:pt x="2329663" y="0"/>
                  </a:lnTo>
                  <a:cubicBezTo>
                    <a:pt x="2336171" y="0"/>
                    <a:pt x="2341445" y="5275"/>
                    <a:pt x="2341445" y="11782"/>
                  </a:cubicBezTo>
                  <a:lnTo>
                    <a:pt x="2341445" y="240581"/>
                  </a:lnTo>
                  <a:cubicBezTo>
                    <a:pt x="2341445" y="247088"/>
                    <a:pt x="2336171" y="252363"/>
                    <a:pt x="2329663" y="252363"/>
                  </a:cubicBezTo>
                  <a:lnTo>
                    <a:pt x="11782" y="252363"/>
                  </a:lnTo>
                  <a:cubicBezTo>
                    <a:pt x="5275" y="252363"/>
                    <a:pt x="0" y="247088"/>
                    <a:pt x="0" y="240581"/>
                  </a:cubicBezTo>
                  <a:lnTo>
                    <a:pt x="0" y="11782"/>
                  </a:lnTo>
                  <a:cubicBezTo>
                    <a:pt x="0" y="5275"/>
                    <a:pt x="5275" y="0"/>
                    <a:pt x="11782" y="0"/>
                  </a:cubicBezTo>
                  <a:close/>
                </a:path>
              </a:pathLst>
            </a:custGeom>
            <a:blipFill>
              <a:blip r:embed="rId5"/>
              <a:stretch>
                <a:fillRect t="-413904" b="-41390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815505" y="6168738"/>
            <a:ext cx="711629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188 II BGB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05740" y="3682686"/>
            <a:ext cx="6309660" cy="119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799"/>
              </a:lnSpc>
              <a:spcBef>
                <a:spcPct val="0"/>
              </a:spcBef>
            </a:pPr>
            <a:r>
              <a:rPr lang="en-US" sz="6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6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815505" y="5149937"/>
            <a:ext cx="3375571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16.01.2023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52183" y="5149937"/>
            <a:ext cx="3072333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67867" y="595930"/>
            <a:ext cx="15113299" cy="1600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AG hat ein VU erlassen. Das Urteil wird an den Beklagten am 02.01.2023 zugestellt. Bis wann kann welches Rechtsmittel/-Rechtsbehelf eingelegt werden?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696</Words>
  <Application>Microsoft Office PowerPoint</Application>
  <PresentationFormat>Benutzerdefiniert</PresentationFormat>
  <Paragraphs>123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Übungsheft_ZP_A12</dc:title>
  <dc:creator>Hinz, Sandy</dc:creator>
  <cp:lastModifiedBy>Hinz, Sandy</cp:lastModifiedBy>
  <cp:revision>2</cp:revision>
  <dcterms:created xsi:type="dcterms:W3CDTF">2006-08-16T00:00:00Z</dcterms:created>
  <dcterms:modified xsi:type="dcterms:W3CDTF">2026-08-25T10:47:21Z</dcterms:modified>
  <dc:identifier>DAGfRsh0tLQ</dc:identifier>
</cp:coreProperties>
</file>