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320" autoAdjust="0"/>
  </p:normalViewPr>
  <p:slideViewPr>
    <p:cSldViewPr snapToGrid="0">
      <p:cViewPr varScale="1">
        <p:scale>
          <a:sx n="95" d="100"/>
          <a:sy n="95" d="100"/>
        </p:scale>
        <p:origin x="11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733232-157D-0C72-B430-00CC98942E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AE3225-372A-4A1E-C768-7D4CC3B803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652DBA-39D4-DE34-2B05-D873402F0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8EF2-FCFC-449A-A0C1-9FD970358CE8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A6D0EB-FDBA-01C9-CA48-648079C3E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5221C0-5805-28B2-59C8-CD6A521CE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0826-A632-422E-BA1B-826CFD9394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445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B3D33B-0C3C-4071-2DE5-7D4C6E500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2124377-1AF8-8FFC-8A74-069AA1EF0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8A4BD0-6BCD-73FC-8A76-0358B35ED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8EF2-FCFC-449A-A0C1-9FD970358CE8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ADB5B4-2571-04DB-E686-1FCE7930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3D52121-9D77-B269-C79C-0BABE2A91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0826-A632-422E-BA1B-826CFD9394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2171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548262D-1DDB-E07C-B158-87BE05C438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78A197C-43A1-955F-276B-96AC66BBF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0A5885-359E-0234-40CC-C0E3B28A8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8EF2-FCFC-449A-A0C1-9FD970358CE8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35575E-A7FC-74B3-42D6-31DB34C32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1B2083-EE59-131F-F728-F91573C87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0826-A632-422E-BA1B-826CFD9394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56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377C0C-733D-542D-2076-817707FEC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D549FE-D29E-6941-AC73-662FD6579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DFB52A-E2E7-8CEA-ED1E-A24CCF059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8EF2-FCFC-449A-A0C1-9FD970358CE8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6C00FB-821E-0523-0052-957D82F2F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CF6DD1-2A38-FC04-BD50-2E6A2281E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0826-A632-422E-BA1B-826CFD9394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4967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9B6E02-A24D-3ECF-B08B-2EF7AB19D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A67BB9-3922-ED2F-1029-8A304A611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5CCF28-30C0-28EE-EE13-F34FBAE63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8EF2-FCFC-449A-A0C1-9FD970358CE8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F09411-404B-ECF7-675B-D33D739E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DF4A8E-9A27-2981-E525-4252C208F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0826-A632-422E-BA1B-826CFD9394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40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3F3150-D81C-E327-C3FB-8C90FE4F1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57B7EB-8CFF-8B0B-6992-C2FFFB31A5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A91BF8-39BA-176C-A194-0445B3ADD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7DA063F-AADE-A257-D792-76D68FE1C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8EF2-FCFC-449A-A0C1-9FD970358CE8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874E345-989C-D545-8E83-DBCB9D39B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2309FA1-260F-4690-B210-6920DAD67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0826-A632-422E-BA1B-826CFD9394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275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0A041C-8A79-9296-91DD-B77976B28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DDAAE-C77D-5743-4169-DE3B63796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8DD1CBF-E16B-3007-6E41-3EF4362DF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D4810E0-0BD9-CC5D-5F6C-1602F6B09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CAD707D-BA80-27DD-16FB-D07C3A6701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9FCA89C-B1DF-0EB9-2F20-FF061D2DE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8EF2-FCFC-449A-A0C1-9FD970358CE8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0D648A6-FBB9-7F84-81B6-0675519F0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CDF9EC-6841-AC3F-3516-98D1C29CA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0826-A632-422E-BA1B-826CFD9394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1301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FF127D-0F77-22EC-2554-D9054A575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5CF228E-CC6F-102E-743F-83D122233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8EF2-FCFC-449A-A0C1-9FD970358CE8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ED31D91-8EA7-301C-12D5-7F14B8686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21DD9D-6840-290D-42CF-935E2EFC5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0826-A632-422E-BA1B-826CFD9394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5466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5A6315C-55D4-23A8-D8D5-B7D57C000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8EF2-FCFC-449A-A0C1-9FD970358CE8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620979-0F73-A0FD-F457-7A6F57CCE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1672F07-49F5-7474-DCBD-D0772F138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0826-A632-422E-BA1B-826CFD9394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4713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A46C11-DA8E-8B41-E0B0-A64F1683D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9CBC46-68EF-B7E6-DB94-CBF061E25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D7EE16F-2FAC-6866-C15F-6E4A245D60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B64FB1F-9B98-AA90-EF07-D42CC2A68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8EF2-FCFC-449A-A0C1-9FD970358CE8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EBDB63-25B8-8EDA-78DC-19357B4AE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53FC70-1837-BAED-8172-F2525B581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0826-A632-422E-BA1B-826CFD9394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459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015249-F46A-15F2-CB91-16F41892F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716F576-94A7-5025-955E-038D0D30F9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03A03B-1039-0EB3-5EEC-57CD9FBDC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3CC3CC-485A-9FD3-CAEB-501BA2DB4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98EF2-FCFC-449A-A0C1-9FD970358CE8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21E9CE6-2F45-4FA2-C824-56A3AAA47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D8DDD11-9F9D-D153-F163-054FB3430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E0826-A632-422E-BA1B-826CFD9394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0050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CFADAA7-364B-4323-8844-92C1D1BC5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C014B1-2ED9-3E1F-6091-2E35CE1D5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5FA58F-E1A1-AA0E-A544-A20B970410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598EF2-FCFC-449A-A0C1-9FD970358CE8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244921-7C09-33FF-7118-AE39505433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0C6AF87-3849-1187-01A3-50F8BCA051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9E0826-A632-422E-BA1B-826CFD9394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2885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F1FDEF-9ECE-E1E4-3C6C-5FC7316D0B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7DD90AF-02C8-E61E-4AB3-BA288F11CD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1E602643-3DD7-804E-F85E-AFFB1772CB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8468596"/>
              </p:ext>
            </p:extLst>
          </p:nvPr>
        </p:nvGraphicFramePr>
        <p:xfrm>
          <a:off x="0" y="0"/>
          <a:ext cx="12192001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4190">
                  <a:extLst>
                    <a:ext uri="{9D8B030D-6E8A-4147-A177-3AD203B41FA5}">
                      <a16:colId xmlns:a16="http://schemas.microsoft.com/office/drawing/2014/main" val="2268698920"/>
                    </a:ext>
                  </a:extLst>
                </a:gridCol>
                <a:gridCol w="3930629">
                  <a:extLst>
                    <a:ext uri="{9D8B030D-6E8A-4147-A177-3AD203B41FA5}">
                      <a16:colId xmlns:a16="http://schemas.microsoft.com/office/drawing/2014/main" val="2904011364"/>
                    </a:ext>
                  </a:extLst>
                </a:gridCol>
                <a:gridCol w="3997182">
                  <a:extLst>
                    <a:ext uri="{9D8B030D-6E8A-4147-A177-3AD203B41FA5}">
                      <a16:colId xmlns:a16="http://schemas.microsoft.com/office/drawing/2014/main" val="3968832168"/>
                    </a:ext>
                  </a:extLst>
                </a:gridCol>
              </a:tblGrid>
              <a:tr h="342899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5522713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1. Wie heißt die Gesellschaft?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58630"/>
                  </a:ext>
                </a:extLst>
              </a:tr>
              <a:tr h="1714499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2. Welche Rechtsform?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904006"/>
                  </a:ext>
                </a:extLst>
              </a:tr>
              <a:tr h="2057401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 Wer ist vertretungsberechtigt?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0088092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3.1. Falls die Gesellschaft durch eine jur. </a:t>
                      </a:r>
                    </a:p>
                    <a:p>
                      <a:r>
                        <a:rPr lang="de-DE" sz="1600">
                          <a:effectLst/>
                        </a:rPr>
                        <a:t>       Pers. Vertreten wird: Wer vertritt diese?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7906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2022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2C787-E32A-38A4-3CDC-D7C4EF8F5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4644C5A6-B4D5-A03D-EBE4-E3322D4E9C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005939"/>
              </p:ext>
            </p:extLst>
          </p:nvPr>
        </p:nvGraphicFramePr>
        <p:xfrm>
          <a:off x="0" y="0"/>
          <a:ext cx="12192001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4190">
                  <a:extLst>
                    <a:ext uri="{9D8B030D-6E8A-4147-A177-3AD203B41FA5}">
                      <a16:colId xmlns:a16="http://schemas.microsoft.com/office/drawing/2014/main" val="2268698920"/>
                    </a:ext>
                  </a:extLst>
                </a:gridCol>
                <a:gridCol w="3930629">
                  <a:extLst>
                    <a:ext uri="{9D8B030D-6E8A-4147-A177-3AD203B41FA5}">
                      <a16:colId xmlns:a16="http://schemas.microsoft.com/office/drawing/2014/main" val="2904011364"/>
                    </a:ext>
                  </a:extLst>
                </a:gridCol>
                <a:gridCol w="3997182">
                  <a:extLst>
                    <a:ext uri="{9D8B030D-6E8A-4147-A177-3AD203B41FA5}">
                      <a16:colId xmlns:a16="http://schemas.microsoft.com/office/drawing/2014/main" val="3968832168"/>
                    </a:ext>
                  </a:extLst>
                </a:gridCol>
              </a:tblGrid>
              <a:tr h="333920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5522713"/>
                  </a:ext>
                </a:extLst>
              </a:tr>
              <a:tr h="1515266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1. Wie heißt die Gesellschaft?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Registerauszug Nr. 2a), Gesellschaftsvertrag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Zahnfee oHG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58630"/>
                  </a:ext>
                </a:extLst>
              </a:tr>
              <a:tr h="1669604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2. Welche Rechtsform?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904006"/>
                  </a:ext>
                </a:extLst>
              </a:tr>
              <a:tr h="2003525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 Wer ist vertretungsberechtigt?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0088092"/>
                  </a:ext>
                </a:extLst>
              </a:tr>
              <a:tr h="1335684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3.1. Falls die Gesellschaft durch eine jur. </a:t>
                      </a:r>
                    </a:p>
                    <a:p>
                      <a:r>
                        <a:rPr lang="de-DE" sz="1600">
                          <a:effectLst/>
                        </a:rPr>
                        <a:t>       Pers. Vertreten wird: Wer vertritt diese?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7906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6532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02D1A8-0541-AA83-E3B7-F331359C0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FFCE00-CA71-394C-F37E-1196A8FA8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A89859B6-4A0B-16B3-B97B-79F91ACB1E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6314867"/>
              </p:ext>
            </p:extLst>
          </p:nvPr>
        </p:nvGraphicFramePr>
        <p:xfrm>
          <a:off x="0" y="0"/>
          <a:ext cx="12192001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4190">
                  <a:extLst>
                    <a:ext uri="{9D8B030D-6E8A-4147-A177-3AD203B41FA5}">
                      <a16:colId xmlns:a16="http://schemas.microsoft.com/office/drawing/2014/main" val="2268698920"/>
                    </a:ext>
                  </a:extLst>
                </a:gridCol>
                <a:gridCol w="3930629">
                  <a:extLst>
                    <a:ext uri="{9D8B030D-6E8A-4147-A177-3AD203B41FA5}">
                      <a16:colId xmlns:a16="http://schemas.microsoft.com/office/drawing/2014/main" val="2904011364"/>
                    </a:ext>
                  </a:extLst>
                </a:gridCol>
                <a:gridCol w="3997182">
                  <a:extLst>
                    <a:ext uri="{9D8B030D-6E8A-4147-A177-3AD203B41FA5}">
                      <a16:colId xmlns:a16="http://schemas.microsoft.com/office/drawing/2014/main" val="3968832168"/>
                    </a:ext>
                  </a:extLst>
                </a:gridCol>
              </a:tblGrid>
              <a:tr h="333920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5522713"/>
                  </a:ext>
                </a:extLst>
              </a:tr>
              <a:tr h="1515266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1. Wie heißt die Gesellschaft?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Registerauszug Nr. 2a), Gesellschaftsvertrag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Zahnfee oHG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58630"/>
                  </a:ext>
                </a:extLst>
              </a:tr>
              <a:tr h="1669604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2. Welche Rechtsform?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5a)</a:t>
                      </a:r>
                    </a:p>
                    <a:p>
                      <a:r>
                        <a:rPr lang="de-DE" sz="1600">
                          <a:effectLst/>
                        </a:rPr>
                        <a:t>Rechtsformzusatz gem. § 19 HGB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OHG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904006"/>
                  </a:ext>
                </a:extLst>
              </a:tr>
              <a:tr h="2003525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 Wer ist vertretungsberechtigt?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0088092"/>
                  </a:ext>
                </a:extLst>
              </a:tr>
              <a:tr h="1335684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3.1. Falls die Gesellschaft durch eine jur. </a:t>
                      </a:r>
                    </a:p>
                    <a:p>
                      <a:r>
                        <a:rPr lang="de-DE" sz="1600">
                          <a:effectLst/>
                        </a:rPr>
                        <a:t>       Pers. Vertreten wird: Wer vertritt diese?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7906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9270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5F2CF6-A277-4507-F33E-BF9CCBDF3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35E521-4153-B59F-97E8-BA8630EF5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E527D3FE-5449-B61F-05EC-48B03FDFF7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6213795"/>
              </p:ext>
            </p:extLst>
          </p:nvPr>
        </p:nvGraphicFramePr>
        <p:xfrm>
          <a:off x="0" y="0"/>
          <a:ext cx="12192001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4190">
                  <a:extLst>
                    <a:ext uri="{9D8B030D-6E8A-4147-A177-3AD203B41FA5}">
                      <a16:colId xmlns:a16="http://schemas.microsoft.com/office/drawing/2014/main" val="2268698920"/>
                    </a:ext>
                  </a:extLst>
                </a:gridCol>
                <a:gridCol w="3930629">
                  <a:extLst>
                    <a:ext uri="{9D8B030D-6E8A-4147-A177-3AD203B41FA5}">
                      <a16:colId xmlns:a16="http://schemas.microsoft.com/office/drawing/2014/main" val="2904011364"/>
                    </a:ext>
                  </a:extLst>
                </a:gridCol>
                <a:gridCol w="3997182">
                  <a:extLst>
                    <a:ext uri="{9D8B030D-6E8A-4147-A177-3AD203B41FA5}">
                      <a16:colId xmlns:a16="http://schemas.microsoft.com/office/drawing/2014/main" val="3968832168"/>
                    </a:ext>
                  </a:extLst>
                </a:gridCol>
              </a:tblGrid>
              <a:tr h="333920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5522713"/>
                  </a:ext>
                </a:extLst>
              </a:tr>
              <a:tr h="1515266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1. Wie heißt die Gesellschaft?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Registerauszug Nr. 2a), Gesellschaftsvertrag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Zahnfee oHG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58630"/>
                  </a:ext>
                </a:extLst>
              </a:tr>
              <a:tr h="1669604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2. Welche Rechtsform?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5a)</a:t>
                      </a:r>
                    </a:p>
                    <a:p>
                      <a:r>
                        <a:rPr lang="de-DE" sz="1600">
                          <a:effectLst/>
                        </a:rPr>
                        <a:t>Rechtsformzusatz gem. § 19 HGB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OHG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904006"/>
                  </a:ext>
                </a:extLst>
              </a:tr>
              <a:tr h="2003525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 Wer ist vertretungsberechtigt?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3a), 3b), Gesellschaftsvertrag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Alle p.h.G. § 124 HGB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Flora Gute-Fee</a:t>
                      </a:r>
                    </a:p>
                    <a:p>
                      <a:r>
                        <a:rPr lang="de-DE" sz="1600">
                          <a:effectLst/>
                        </a:rPr>
                        <a:t>Alva Fee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! Morgan Böse-Fee ist von der Vertretung ausgeschlossen ! 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0088092"/>
                  </a:ext>
                </a:extLst>
              </a:tr>
              <a:tr h="1335684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3.1. Falls die Gesellschaft durch eine jur. </a:t>
                      </a:r>
                    </a:p>
                    <a:p>
                      <a:r>
                        <a:rPr lang="de-DE" sz="1600">
                          <a:effectLst/>
                        </a:rPr>
                        <a:t>       Pers. Vertreten wird: Wer vertritt diese?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7906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552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5F2CF6-A277-4507-F33E-BF9CCBDF3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35E521-4153-B59F-97E8-BA8630EF5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E527D3FE-5449-B61F-05EC-48B03FDFF7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5320495"/>
              </p:ext>
            </p:extLst>
          </p:nvPr>
        </p:nvGraphicFramePr>
        <p:xfrm>
          <a:off x="0" y="0"/>
          <a:ext cx="12192001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4190">
                  <a:extLst>
                    <a:ext uri="{9D8B030D-6E8A-4147-A177-3AD203B41FA5}">
                      <a16:colId xmlns:a16="http://schemas.microsoft.com/office/drawing/2014/main" val="2268698920"/>
                    </a:ext>
                  </a:extLst>
                </a:gridCol>
                <a:gridCol w="3930629">
                  <a:extLst>
                    <a:ext uri="{9D8B030D-6E8A-4147-A177-3AD203B41FA5}">
                      <a16:colId xmlns:a16="http://schemas.microsoft.com/office/drawing/2014/main" val="2904011364"/>
                    </a:ext>
                  </a:extLst>
                </a:gridCol>
                <a:gridCol w="3997182">
                  <a:extLst>
                    <a:ext uri="{9D8B030D-6E8A-4147-A177-3AD203B41FA5}">
                      <a16:colId xmlns:a16="http://schemas.microsoft.com/office/drawing/2014/main" val="3968832168"/>
                    </a:ext>
                  </a:extLst>
                </a:gridCol>
              </a:tblGrid>
              <a:tr h="333920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5522713"/>
                  </a:ext>
                </a:extLst>
              </a:tr>
              <a:tr h="1515266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1. Wie heißt die Gesellschaft?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Registerauszug Nr. 2a), Gesellschaftsvertrag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Zahnfee oHG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258630"/>
                  </a:ext>
                </a:extLst>
              </a:tr>
              <a:tr h="1669604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2. Welche Rechtsform?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5a)</a:t>
                      </a:r>
                    </a:p>
                    <a:p>
                      <a:r>
                        <a:rPr lang="de-DE" sz="1600">
                          <a:effectLst/>
                        </a:rPr>
                        <a:t>Rechtsformzusatz gem. § 19 HGB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OHG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904006"/>
                  </a:ext>
                </a:extLst>
              </a:tr>
              <a:tr h="2003525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 Wer ist vertretungsberechtigt?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Registerauszug Nr. 3a), 3b), Gesellschaftsvertrag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Alle </a:t>
                      </a:r>
                      <a:r>
                        <a:rPr lang="de-DE" sz="1600" dirty="0" err="1">
                          <a:effectLst/>
                        </a:rPr>
                        <a:t>p.h.G</a:t>
                      </a:r>
                      <a:r>
                        <a:rPr lang="de-DE" sz="1600" dirty="0">
                          <a:effectLst/>
                        </a:rPr>
                        <a:t>. § 124 HGB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Flora Gute-Fee</a:t>
                      </a:r>
                    </a:p>
                    <a:p>
                      <a:r>
                        <a:rPr lang="de-DE" sz="1600">
                          <a:effectLst/>
                        </a:rPr>
                        <a:t>Alva Fee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! Morgan Böse-Fee ist von der Vertretung ausgeschlossen ! 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0088092"/>
                  </a:ext>
                </a:extLst>
              </a:tr>
              <a:tr h="1335684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3.1. Falls die Gesellschaft durch eine jur. </a:t>
                      </a:r>
                    </a:p>
                    <a:p>
                      <a:r>
                        <a:rPr lang="de-DE" sz="1600">
                          <a:effectLst/>
                        </a:rPr>
                        <a:t>       Pers. Vertreten wird: Wer vertritt diese?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-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-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7906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2640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510F26-382B-A179-B890-1F646A852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FDDAE67-F48A-304A-18DC-A28B8BAD1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Zahnfee oHG</a:t>
            </a:r>
          </a:p>
          <a:p>
            <a:pPr marL="0" indent="0">
              <a:buNone/>
            </a:pPr>
            <a:r>
              <a:rPr lang="de-D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vertreten durch die persönlich haftenden Gesellschafter Flora Gute-Fee und Alva Fee</a:t>
            </a:r>
          </a:p>
          <a:p>
            <a:pPr marL="0" indent="0">
              <a:buNone/>
            </a:pPr>
            <a:r>
              <a:rPr lang="de-D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der Wolke 7, 12345 Feenstadt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1875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</Words>
  <Application>Microsoft Office PowerPoint</Application>
  <PresentationFormat>Breitbild</PresentationFormat>
  <Paragraphs>134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Adelhoefer, Katharina</dc:creator>
  <cp:lastModifiedBy>Adelhoefer, Katharina</cp:lastModifiedBy>
  <cp:revision>5</cp:revision>
  <dcterms:created xsi:type="dcterms:W3CDTF">2026-02-05T11:23:36Z</dcterms:created>
  <dcterms:modified xsi:type="dcterms:W3CDTF">2026-06-29T11:06:50Z</dcterms:modified>
</cp:coreProperties>
</file>