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7966F8-54A2-237B-8C3F-AB526D36A1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B4443CE-D5D2-08BE-81CE-5960BACD3E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E1FD49-581C-0891-C6BB-2FC708F80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D76B9E-1A63-20AD-6436-C9CC8D968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295054-78A2-4809-8971-66F4E7224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2163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B0F9DE-9ACA-59EE-BA87-35C414F37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7D44EA5-3447-4186-DC6E-F9F955069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1F45B0-FEEC-6554-E76E-C8977ABD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026343-468F-2984-DAE7-84646DE40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5CA6AA-B61F-464D-1607-C7D2919FF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459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99022A4-9F0E-9341-3E16-7231CCCB5D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87BCF60-21B6-6E07-5721-6A8C56C30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15C4F5-8D1B-396E-5446-03D98D876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4C633D-B324-0633-F019-867BAADE9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DE78F9-758B-F7BE-48D5-3D74A5CB4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919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58F1A8-52FE-A416-FC5D-FB04DCAAA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6F80E7-3B18-5EBF-1947-9624F8968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1A8C87-553D-B088-8428-9685B6D6F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96DA0B-3367-2D17-2D71-C6137CDA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78D32B-A346-8BD3-7543-A23F56748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5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817E76-DCE9-ACE7-EC07-7779E4A0B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9F71CA6-930E-CC4E-4150-65C801155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ECFB58-B91F-A7B3-358B-9FF1CACFC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5550A9-F503-77DE-67E0-FBC9A01F5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F39B0A-8A2A-1495-364B-BDDF667F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366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C6BBF6-D214-8266-7F09-408522CB6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89B4D4-72B7-BC69-11C7-C34D662220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40E5016-BD77-9A31-ACAD-AEA4E60BD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C346F4E-92D9-3503-97CF-E7A788613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0A7C0B-31B3-1ADC-0052-BE614D99A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54DF5F-189E-F310-7055-6CF8914BB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701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AF7960-4A13-38D9-5B5E-BC59F290C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EAA9A2-41A8-E30E-9781-F75D19809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D3D1A1-D5A9-E8AE-49DA-6570A4028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8D4BA09-9D29-D04B-F788-ED59EC9240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51908AB-429E-B562-DE54-5524ADD5A6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906B539-B8D9-F71B-EFB3-F31C86A8C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5D8E1D8-8A37-A619-5D98-87965B38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615AB57-B7C7-499C-B6B4-484F54343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711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7FB4DB-BBFF-484A-ECCB-925EDAD48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21176EC-B791-32F9-9F6E-73CB20958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4CCE3B5-EE3B-10F0-FD5C-CE4AD5A35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3C87DEB-5D61-2427-9A50-89AEE6CCA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6531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4B614F4-17FF-6A8D-BB3D-07B11BB10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40F0767-77C9-B0E2-49A8-F6809E2CE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164205C-8595-FC9B-DEBA-5604823CF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8663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A6F51D-A920-3A89-F531-D1A516D0F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717842-CA8F-F6D9-FABC-3E6719E2F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4BC5C8D-2AB0-67E9-8EFB-352B4784B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1A454F-4474-C297-2C99-9A0D7CFF5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EAA5CC-B93B-FF19-6A8B-BEA02696E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B3B37A2-237E-3164-90BC-1A710D407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183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5F2831-E5D2-919D-24A2-7F218EF6C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39189BA-6B6D-67C7-95E2-491E8C7F06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C5ED073-B632-284F-77D8-0E2239FED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BAEC46-B8B5-CDE3-D930-264262E92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ADE88DE-1F86-8293-8A9B-01A7D1272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9026FD-D201-BD3E-458B-C6F72FC1A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4607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2142127-987D-A4FD-52F5-A8A98992F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BACF30-D1DD-512E-E680-6207FC8D5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A7F1B0-9561-F2B3-9D6A-DB540F7C6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977434-8E8C-46BD-B45A-04CE6A43C58D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4F28BA-849E-6539-F428-FAD21ABBEF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CBA36A-1400-F4F2-E324-9D9BFBFCA7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2A1BC9-5B8B-43B8-AEA4-D2A1F68EEB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17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97DC8C-2DA8-B270-30B1-3975413821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B63E17-5423-780C-222F-E2E4D825BC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98435CDF-E420-B449-086F-354352EBB6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382179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3736">
                  <a:extLst>
                    <a:ext uri="{9D8B030D-6E8A-4147-A177-3AD203B41FA5}">
                      <a16:colId xmlns:a16="http://schemas.microsoft.com/office/drawing/2014/main" val="317758025"/>
                    </a:ext>
                  </a:extLst>
                </a:gridCol>
                <a:gridCol w="4063736">
                  <a:extLst>
                    <a:ext uri="{9D8B030D-6E8A-4147-A177-3AD203B41FA5}">
                      <a16:colId xmlns:a16="http://schemas.microsoft.com/office/drawing/2014/main" val="2457719693"/>
                    </a:ext>
                  </a:extLst>
                </a:gridCol>
                <a:gridCol w="4064528">
                  <a:extLst>
                    <a:ext uri="{9D8B030D-6E8A-4147-A177-3AD203B41FA5}">
                      <a16:colId xmlns:a16="http://schemas.microsoft.com/office/drawing/2014/main" val="2235765124"/>
                    </a:ext>
                  </a:extLst>
                </a:gridCol>
              </a:tblGrid>
              <a:tr h="311728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7720838"/>
                  </a:ext>
                </a:extLst>
              </a:tr>
              <a:tr h="1558636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1. Wie heißt die Gesellschaft?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9534108"/>
                  </a:ext>
                </a:extLst>
              </a:tr>
              <a:tr h="1870364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2. Welche Rechtsform?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8286685"/>
                  </a:ext>
                </a:extLst>
              </a:tr>
              <a:tr h="1870364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1448203"/>
                  </a:ext>
                </a:extLst>
              </a:tr>
              <a:tr h="1246908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3.1. Falls die Gesellschaft durch eine jur. Pers. Vertreten wird: Wer vertritt diese?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0493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282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0CABA1-7587-8E9F-58FE-C6F7B3845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78B640AD-5DEC-F254-7D5D-512625A337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163750"/>
              </p:ext>
            </p:extLst>
          </p:nvPr>
        </p:nvGraphicFramePr>
        <p:xfrm>
          <a:off x="0" y="0"/>
          <a:ext cx="12191999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3736">
                  <a:extLst>
                    <a:ext uri="{9D8B030D-6E8A-4147-A177-3AD203B41FA5}">
                      <a16:colId xmlns:a16="http://schemas.microsoft.com/office/drawing/2014/main" val="317758025"/>
                    </a:ext>
                  </a:extLst>
                </a:gridCol>
                <a:gridCol w="4063736">
                  <a:extLst>
                    <a:ext uri="{9D8B030D-6E8A-4147-A177-3AD203B41FA5}">
                      <a16:colId xmlns:a16="http://schemas.microsoft.com/office/drawing/2014/main" val="2457719693"/>
                    </a:ext>
                  </a:extLst>
                </a:gridCol>
                <a:gridCol w="4064527">
                  <a:extLst>
                    <a:ext uri="{9D8B030D-6E8A-4147-A177-3AD203B41FA5}">
                      <a16:colId xmlns:a16="http://schemas.microsoft.com/office/drawing/2014/main" val="2235765124"/>
                    </a:ext>
                  </a:extLst>
                </a:gridCol>
              </a:tblGrid>
              <a:tr h="300430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7720838"/>
                  </a:ext>
                </a:extLst>
              </a:tr>
              <a:tr h="1502150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1. Wie heißt die Gesellschaft?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</a:t>
                      </a:r>
                    </a:p>
                    <a:p>
                      <a:r>
                        <a:rPr lang="de-DE" sz="1600">
                          <a:effectLst/>
                        </a:rPr>
                        <a:t>Gesellschaftervertrag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Weihnachtsmann KG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9534108"/>
                  </a:ext>
                </a:extLst>
              </a:tr>
              <a:tr h="1802579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2. Welche Rechtsform?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8286685"/>
                  </a:ext>
                </a:extLst>
              </a:tr>
              <a:tr h="1802579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1448203"/>
                  </a:ext>
                </a:extLst>
              </a:tr>
              <a:tr h="1450263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3.1. Falls die Gesellschaft durch eine jur. Pers. Vertreten wird: Wer vertritt diese?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0493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688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E9E32C-E53B-FC14-551D-89CC5090B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CA9E99-9DD3-3BF8-F463-C7251148E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E5A89405-27E3-3110-2555-F9C1C48265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2266764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3736">
                  <a:extLst>
                    <a:ext uri="{9D8B030D-6E8A-4147-A177-3AD203B41FA5}">
                      <a16:colId xmlns:a16="http://schemas.microsoft.com/office/drawing/2014/main" val="317758025"/>
                    </a:ext>
                  </a:extLst>
                </a:gridCol>
                <a:gridCol w="4063736">
                  <a:extLst>
                    <a:ext uri="{9D8B030D-6E8A-4147-A177-3AD203B41FA5}">
                      <a16:colId xmlns:a16="http://schemas.microsoft.com/office/drawing/2014/main" val="2457719693"/>
                    </a:ext>
                  </a:extLst>
                </a:gridCol>
                <a:gridCol w="4064528">
                  <a:extLst>
                    <a:ext uri="{9D8B030D-6E8A-4147-A177-3AD203B41FA5}">
                      <a16:colId xmlns:a16="http://schemas.microsoft.com/office/drawing/2014/main" val="2235765124"/>
                    </a:ext>
                  </a:extLst>
                </a:gridCol>
              </a:tblGrid>
              <a:tr h="300430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7720838"/>
                  </a:ext>
                </a:extLst>
              </a:tr>
              <a:tr h="1502149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1. Wie heißt die Gesellschaft?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</a:t>
                      </a:r>
                    </a:p>
                    <a:p>
                      <a:r>
                        <a:rPr lang="de-DE" sz="1600">
                          <a:effectLst/>
                        </a:rPr>
                        <a:t>Gesellschaftervertrag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Weihnachtsmann KG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9534108"/>
                  </a:ext>
                </a:extLst>
              </a:tr>
              <a:tr h="1802579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2. Welche Rechtsform?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5a)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Rechtsformzusatz gem. § 19 HGB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KG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8286685"/>
                  </a:ext>
                </a:extLst>
              </a:tr>
              <a:tr h="1802579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1448203"/>
                  </a:ext>
                </a:extLst>
              </a:tr>
              <a:tr h="1450262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3.1. Falls die Gesellschaft durch eine jur. 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   Pers. Vertreten wird: Wer vertritt diese?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0493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652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805AB8-3311-B6C5-E4B4-72CF39F83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50B9F1-1584-CA4B-CC3B-DB79B6992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6768E2B1-81D9-3143-5FC7-370AFE7DB1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963965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3736">
                  <a:extLst>
                    <a:ext uri="{9D8B030D-6E8A-4147-A177-3AD203B41FA5}">
                      <a16:colId xmlns:a16="http://schemas.microsoft.com/office/drawing/2014/main" val="317758025"/>
                    </a:ext>
                  </a:extLst>
                </a:gridCol>
                <a:gridCol w="4063736">
                  <a:extLst>
                    <a:ext uri="{9D8B030D-6E8A-4147-A177-3AD203B41FA5}">
                      <a16:colId xmlns:a16="http://schemas.microsoft.com/office/drawing/2014/main" val="2457719693"/>
                    </a:ext>
                  </a:extLst>
                </a:gridCol>
                <a:gridCol w="4064528">
                  <a:extLst>
                    <a:ext uri="{9D8B030D-6E8A-4147-A177-3AD203B41FA5}">
                      <a16:colId xmlns:a16="http://schemas.microsoft.com/office/drawing/2014/main" val="2235765124"/>
                    </a:ext>
                  </a:extLst>
                </a:gridCol>
              </a:tblGrid>
              <a:tr h="301342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7720838"/>
                  </a:ext>
                </a:extLst>
              </a:tr>
              <a:tr h="1506709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1. Wie heißt die Gesellschaft?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</a:t>
                      </a:r>
                    </a:p>
                    <a:p>
                      <a:r>
                        <a:rPr lang="de-DE" sz="1600">
                          <a:effectLst/>
                        </a:rPr>
                        <a:t>Gesellschaftervertrag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Weihnachtsmann KG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9534108"/>
                  </a:ext>
                </a:extLst>
              </a:tr>
              <a:tr h="1808051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2. Welche Rechtsform?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5a)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Rechtsformzusatz gem. § 19 HGB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KG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8286685"/>
                  </a:ext>
                </a:extLst>
              </a:tr>
              <a:tr h="2036530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3a), 3b), Gesellschaftsvertrag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KG </a:t>
                      </a:r>
                      <a:r>
                        <a:rPr lang="de-DE" sz="160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de-DE" sz="1600">
                          <a:effectLst/>
                        </a:rPr>
                        <a:t> Komplementär (phG)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Nikolaus von Myra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1448203"/>
                  </a:ext>
                </a:extLst>
              </a:tr>
              <a:tr h="1205368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3.1. Falls die Gesellschaft durch eine jur. Pers. Vertreten wird: Wer vertritt diese?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0493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90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805AB8-3311-B6C5-E4B4-72CF39F83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50B9F1-1584-CA4B-CC3B-DB79B6992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6768E2B1-81D9-3143-5FC7-370AFE7DB1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91061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3736">
                  <a:extLst>
                    <a:ext uri="{9D8B030D-6E8A-4147-A177-3AD203B41FA5}">
                      <a16:colId xmlns:a16="http://schemas.microsoft.com/office/drawing/2014/main" val="317758025"/>
                    </a:ext>
                  </a:extLst>
                </a:gridCol>
                <a:gridCol w="4063736">
                  <a:extLst>
                    <a:ext uri="{9D8B030D-6E8A-4147-A177-3AD203B41FA5}">
                      <a16:colId xmlns:a16="http://schemas.microsoft.com/office/drawing/2014/main" val="2457719693"/>
                    </a:ext>
                  </a:extLst>
                </a:gridCol>
                <a:gridCol w="4064528">
                  <a:extLst>
                    <a:ext uri="{9D8B030D-6E8A-4147-A177-3AD203B41FA5}">
                      <a16:colId xmlns:a16="http://schemas.microsoft.com/office/drawing/2014/main" val="2235765124"/>
                    </a:ext>
                  </a:extLst>
                </a:gridCol>
              </a:tblGrid>
              <a:tr h="301342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7720838"/>
                  </a:ext>
                </a:extLst>
              </a:tr>
              <a:tr h="1506709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1. Wie heißt die Gesellschaft?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</a:t>
                      </a:r>
                    </a:p>
                    <a:p>
                      <a:r>
                        <a:rPr lang="de-DE" sz="1600">
                          <a:effectLst/>
                        </a:rPr>
                        <a:t>Gesellschaftervertrag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Weihnachtsmann KG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9534108"/>
                  </a:ext>
                </a:extLst>
              </a:tr>
              <a:tr h="1808051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2. Welche Rechtsform?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5a)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Rechtsformzusatz gem. § 19 HGB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KG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8286685"/>
                  </a:ext>
                </a:extLst>
              </a:tr>
              <a:tr h="2036530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 Wer ist vertretungsberechtigt?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Registerauszug Nr. 3a), 3b), Gesellschaftsvertrag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KG </a:t>
                      </a:r>
                      <a:r>
                        <a:rPr lang="de-DE" sz="1600" dirty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de-DE" sz="1600" dirty="0">
                          <a:effectLst/>
                        </a:rPr>
                        <a:t> Komplementär (</a:t>
                      </a:r>
                      <a:r>
                        <a:rPr lang="de-DE" sz="1600" dirty="0" err="1">
                          <a:effectLst/>
                        </a:rPr>
                        <a:t>phG</a:t>
                      </a:r>
                      <a:r>
                        <a:rPr lang="de-DE" sz="1600" dirty="0">
                          <a:effectLst/>
                        </a:rPr>
                        <a:t>)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Nikolaus von Myra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1448203"/>
                  </a:ext>
                </a:extLst>
              </a:tr>
              <a:tr h="1205368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3.1. Falls die Gesellschaft durch eine jur. Pers. Vertreten wird: Wer vertritt diese?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-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-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0493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446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2E8FEB-02D2-8DF0-39A5-A5A860F3C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C650F0-D352-9D1C-D9A8-7FED269F7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Weihnachtsmann KG</a:t>
            </a:r>
          </a:p>
          <a:p>
            <a:pPr marL="0" indent="0">
              <a:buNone/>
            </a:pP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vertreten durch den persönlich haftenden Gesellschafter Nikolaus von Myra</a:t>
            </a:r>
          </a:p>
          <a:p>
            <a:pPr marL="0" indent="0">
              <a:buNone/>
            </a:pP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 der Zuckerstange 1, 12345 Nordpol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7636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424</Words>
  <Application>Microsoft Office PowerPoint</Application>
  <PresentationFormat>Breitbild</PresentationFormat>
  <Paragraphs>133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Adelhoefer, Katharina</dc:creator>
  <cp:lastModifiedBy>Adelhoefer, Katharina</cp:lastModifiedBy>
  <cp:revision>4</cp:revision>
  <dcterms:created xsi:type="dcterms:W3CDTF">2026-02-05T11:26:14Z</dcterms:created>
  <dcterms:modified xsi:type="dcterms:W3CDTF">2026-06-29T10:42:01Z</dcterms:modified>
</cp:coreProperties>
</file>