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13" autoAdjust="0"/>
    <p:restoredTop sz="94660"/>
  </p:normalViewPr>
  <p:slideViewPr>
    <p:cSldViewPr snapToGrid="0">
      <p:cViewPr varScale="1">
        <p:scale>
          <a:sx n="111" d="100"/>
          <a:sy n="111" d="100"/>
        </p:scale>
        <p:origin x="53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7B56406-2351-46DC-9780-EA5EB3DDCA68}"/>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E196DC1F-4DBB-4E29-A9CF-68E70D77D88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8F7932B1-BC79-4127-A60F-9CD3B16A1B3E}"/>
              </a:ext>
            </a:extLst>
          </p:cNvPr>
          <p:cNvSpPr>
            <a:spLocks noGrp="1"/>
          </p:cNvSpPr>
          <p:nvPr>
            <p:ph type="dt" sz="half" idx="10"/>
          </p:nvPr>
        </p:nvSpPr>
        <p:spPr/>
        <p:txBody>
          <a:bodyPr/>
          <a:lstStyle/>
          <a:p>
            <a:fld id="{E3B90CE3-BC00-40F7-9359-5B190EE94CDB}" type="datetimeFigureOut">
              <a:rPr lang="de-DE" smtClean="0"/>
              <a:t>23.06.2026</a:t>
            </a:fld>
            <a:endParaRPr lang="de-DE"/>
          </a:p>
        </p:txBody>
      </p:sp>
      <p:sp>
        <p:nvSpPr>
          <p:cNvPr id="5" name="Fußzeilenplatzhalter 4">
            <a:extLst>
              <a:ext uri="{FF2B5EF4-FFF2-40B4-BE49-F238E27FC236}">
                <a16:creationId xmlns:a16="http://schemas.microsoft.com/office/drawing/2014/main" id="{62A8E6FE-BF33-4FA7-98CE-2DF888460265}"/>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B7C411EA-0C25-40DA-B013-83D0185D6CAD}"/>
              </a:ext>
            </a:extLst>
          </p:cNvPr>
          <p:cNvSpPr>
            <a:spLocks noGrp="1"/>
          </p:cNvSpPr>
          <p:nvPr>
            <p:ph type="sldNum" sz="quarter" idx="12"/>
          </p:nvPr>
        </p:nvSpPr>
        <p:spPr/>
        <p:txBody>
          <a:bodyPr/>
          <a:lstStyle/>
          <a:p>
            <a:fld id="{AD319F59-7EBF-4179-B1A8-F5BC67B5A4E2}" type="slidenum">
              <a:rPr lang="de-DE" smtClean="0"/>
              <a:t>‹Nr.›</a:t>
            </a:fld>
            <a:endParaRPr lang="de-DE"/>
          </a:p>
        </p:txBody>
      </p:sp>
    </p:spTree>
    <p:extLst>
      <p:ext uri="{BB962C8B-B14F-4D97-AF65-F5344CB8AC3E}">
        <p14:creationId xmlns:p14="http://schemas.microsoft.com/office/powerpoint/2010/main" val="16153012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D5CB0FA-0504-49DB-A40C-7BE1F8412004}"/>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5C3189E1-0B53-49B2-A919-0A7FA42B32B8}"/>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3484B5E3-27A0-4B4F-A486-4B35232BB032}"/>
              </a:ext>
            </a:extLst>
          </p:cNvPr>
          <p:cNvSpPr>
            <a:spLocks noGrp="1"/>
          </p:cNvSpPr>
          <p:nvPr>
            <p:ph type="dt" sz="half" idx="10"/>
          </p:nvPr>
        </p:nvSpPr>
        <p:spPr/>
        <p:txBody>
          <a:bodyPr/>
          <a:lstStyle/>
          <a:p>
            <a:fld id="{E3B90CE3-BC00-40F7-9359-5B190EE94CDB}" type="datetimeFigureOut">
              <a:rPr lang="de-DE" smtClean="0"/>
              <a:t>23.06.2026</a:t>
            </a:fld>
            <a:endParaRPr lang="de-DE"/>
          </a:p>
        </p:txBody>
      </p:sp>
      <p:sp>
        <p:nvSpPr>
          <p:cNvPr id="5" name="Fußzeilenplatzhalter 4">
            <a:extLst>
              <a:ext uri="{FF2B5EF4-FFF2-40B4-BE49-F238E27FC236}">
                <a16:creationId xmlns:a16="http://schemas.microsoft.com/office/drawing/2014/main" id="{DC4AE738-2A83-4C3A-9ABE-462748BEBF53}"/>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24B4EEC7-ACE9-426D-84B2-8081FA584D8D}"/>
              </a:ext>
            </a:extLst>
          </p:cNvPr>
          <p:cNvSpPr>
            <a:spLocks noGrp="1"/>
          </p:cNvSpPr>
          <p:nvPr>
            <p:ph type="sldNum" sz="quarter" idx="12"/>
          </p:nvPr>
        </p:nvSpPr>
        <p:spPr/>
        <p:txBody>
          <a:bodyPr/>
          <a:lstStyle/>
          <a:p>
            <a:fld id="{AD319F59-7EBF-4179-B1A8-F5BC67B5A4E2}" type="slidenum">
              <a:rPr lang="de-DE" smtClean="0"/>
              <a:t>‹Nr.›</a:t>
            </a:fld>
            <a:endParaRPr lang="de-DE"/>
          </a:p>
        </p:txBody>
      </p:sp>
    </p:spTree>
    <p:extLst>
      <p:ext uri="{BB962C8B-B14F-4D97-AF65-F5344CB8AC3E}">
        <p14:creationId xmlns:p14="http://schemas.microsoft.com/office/powerpoint/2010/main" val="16494830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ED299593-D456-4038-8722-A8450FE53213}"/>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97CEA75A-2D5B-443B-BFBF-7154C3B0E8EE}"/>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C9BDA148-D68F-46D4-8C81-697D82521884}"/>
              </a:ext>
            </a:extLst>
          </p:cNvPr>
          <p:cNvSpPr>
            <a:spLocks noGrp="1"/>
          </p:cNvSpPr>
          <p:nvPr>
            <p:ph type="dt" sz="half" idx="10"/>
          </p:nvPr>
        </p:nvSpPr>
        <p:spPr/>
        <p:txBody>
          <a:bodyPr/>
          <a:lstStyle/>
          <a:p>
            <a:fld id="{E3B90CE3-BC00-40F7-9359-5B190EE94CDB}" type="datetimeFigureOut">
              <a:rPr lang="de-DE" smtClean="0"/>
              <a:t>23.06.2026</a:t>
            </a:fld>
            <a:endParaRPr lang="de-DE"/>
          </a:p>
        </p:txBody>
      </p:sp>
      <p:sp>
        <p:nvSpPr>
          <p:cNvPr id="5" name="Fußzeilenplatzhalter 4">
            <a:extLst>
              <a:ext uri="{FF2B5EF4-FFF2-40B4-BE49-F238E27FC236}">
                <a16:creationId xmlns:a16="http://schemas.microsoft.com/office/drawing/2014/main" id="{E1B5BAA3-FBDE-4843-8B5A-92C6F4B0E2B3}"/>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ECD4EB7D-EF9C-4601-B174-62D2CA1E0A84}"/>
              </a:ext>
            </a:extLst>
          </p:cNvPr>
          <p:cNvSpPr>
            <a:spLocks noGrp="1"/>
          </p:cNvSpPr>
          <p:nvPr>
            <p:ph type="sldNum" sz="quarter" idx="12"/>
          </p:nvPr>
        </p:nvSpPr>
        <p:spPr/>
        <p:txBody>
          <a:bodyPr/>
          <a:lstStyle/>
          <a:p>
            <a:fld id="{AD319F59-7EBF-4179-B1A8-F5BC67B5A4E2}" type="slidenum">
              <a:rPr lang="de-DE" smtClean="0"/>
              <a:t>‹Nr.›</a:t>
            </a:fld>
            <a:endParaRPr lang="de-DE"/>
          </a:p>
        </p:txBody>
      </p:sp>
    </p:spTree>
    <p:extLst>
      <p:ext uri="{BB962C8B-B14F-4D97-AF65-F5344CB8AC3E}">
        <p14:creationId xmlns:p14="http://schemas.microsoft.com/office/powerpoint/2010/main" val="19656587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F66AFBA-80A3-4EB5-815D-0DA7B37B0A41}"/>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AB6F4892-A518-4208-B691-18BAC6942D5E}"/>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E7ACDBEE-8333-4C7E-BA91-3B09AC6F584B}"/>
              </a:ext>
            </a:extLst>
          </p:cNvPr>
          <p:cNvSpPr>
            <a:spLocks noGrp="1"/>
          </p:cNvSpPr>
          <p:nvPr>
            <p:ph type="dt" sz="half" idx="10"/>
          </p:nvPr>
        </p:nvSpPr>
        <p:spPr/>
        <p:txBody>
          <a:bodyPr/>
          <a:lstStyle/>
          <a:p>
            <a:fld id="{E3B90CE3-BC00-40F7-9359-5B190EE94CDB}" type="datetimeFigureOut">
              <a:rPr lang="de-DE" smtClean="0"/>
              <a:t>23.06.2026</a:t>
            </a:fld>
            <a:endParaRPr lang="de-DE"/>
          </a:p>
        </p:txBody>
      </p:sp>
      <p:sp>
        <p:nvSpPr>
          <p:cNvPr id="5" name="Fußzeilenplatzhalter 4">
            <a:extLst>
              <a:ext uri="{FF2B5EF4-FFF2-40B4-BE49-F238E27FC236}">
                <a16:creationId xmlns:a16="http://schemas.microsoft.com/office/drawing/2014/main" id="{EA51844F-6C05-4A2E-B304-AF1A6BE4E31E}"/>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5BCF30E9-7B63-41F6-BAF2-8CDBADF7C957}"/>
              </a:ext>
            </a:extLst>
          </p:cNvPr>
          <p:cNvSpPr>
            <a:spLocks noGrp="1"/>
          </p:cNvSpPr>
          <p:nvPr>
            <p:ph type="sldNum" sz="quarter" idx="12"/>
          </p:nvPr>
        </p:nvSpPr>
        <p:spPr/>
        <p:txBody>
          <a:bodyPr/>
          <a:lstStyle/>
          <a:p>
            <a:fld id="{AD319F59-7EBF-4179-B1A8-F5BC67B5A4E2}" type="slidenum">
              <a:rPr lang="de-DE" smtClean="0"/>
              <a:t>‹Nr.›</a:t>
            </a:fld>
            <a:endParaRPr lang="de-DE"/>
          </a:p>
        </p:txBody>
      </p:sp>
    </p:spTree>
    <p:extLst>
      <p:ext uri="{BB962C8B-B14F-4D97-AF65-F5344CB8AC3E}">
        <p14:creationId xmlns:p14="http://schemas.microsoft.com/office/powerpoint/2010/main" val="34576881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F970CAA-BAAC-438D-A850-17EAFC248217}"/>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1FDF14DC-E823-441F-8AF9-63031A4D994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0FB8BFA0-8D4B-4C10-A336-A635878734BD}"/>
              </a:ext>
            </a:extLst>
          </p:cNvPr>
          <p:cNvSpPr>
            <a:spLocks noGrp="1"/>
          </p:cNvSpPr>
          <p:nvPr>
            <p:ph type="dt" sz="half" idx="10"/>
          </p:nvPr>
        </p:nvSpPr>
        <p:spPr/>
        <p:txBody>
          <a:bodyPr/>
          <a:lstStyle/>
          <a:p>
            <a:fld id="{E3B90CE3-BC00-40F7-9359-5B190EE94CDB}" type="datetimeFigureOut">
              <a:rPr lang="de-DE" smtClean="0"/>
              <a:t>23.06.2026</a:t>
            </a:fld>
            <a:endParaRPr lang="de-DE"/>
          </a:p>
        </p:txBody>
      </p:sp>
      <p:sp>
        <p:nvSpPr>
          <p:cNvPr id="5" name="Fußzeilenplatzhalter 4">
            <a:extLst>
              <a:ext uri="{FF2B5EF4-FFF2-40B4-BE49-F238E27FC236}">
                <a16:creationId xmlns:a16="http://schemas.microsoft.com/office/drawing/2014/main" id="{7D2B15D3-2267-4270-9C9B-89D91F120C88}"/>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16BABAAB-AC3D-478B-9830-08A3D040F334}"/>
              </a:ext>
            </a:extLst>
          </p:cNvPr>
          <p:cNvSpPr>
            <a:spLocks noGrp="1"/>
          </p:cNvSpPr>
          <p:nvPr>
            <p:ph type="sldNum" sz="quarter" idx="12"/>
          </p:nvPr>
        </p:nvSpPr>
        <p:spPr/>
        <p:txBody>
          <a:bodyPr/>
          <a:lstStyle/>
          <a:p>
            <a:fld id="{AD319F59-7EBF-4179-B1A8-F5BC67B5A4E2}" type="slidenum">
              <a:rPr lang="de-DE" smtClean="0"/>
              <a:t>‹Nr.›</a:t>
            </a:fld>
            <a:endParaRPr lang="de-DE"/>
          </a:p>
        </p:txBody>
      </p:sp>
    </p:spTree>
    <p:extLst>
      <p:ext uri="{BB962C8B-B14F-4D97-AF65-F5344CB8AC3E}">
        <p14:creationId xmlns:p14="http://schemas.microsoft.com/office/powerpoint/2010/main" val="30712786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9E518F3-26B9-4759-A82F-94ACE3610591}"/>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833CF1F0-BAF0-47E0-B22A-C3F2CD6E55F1}"/>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1F915184-52BC-49A4-BF1A-9618935CE6C3}"/>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F0A70C4F-29D4-42F8-85DC-89C421D909DA}"/>
              </a:ext>
            </a:extLst>
          </p:cNvPr>
          <p:cNvSpPr>
            <a:spLocks noGrp="1"/>
          </p:cNvSpPr>
          <p:nvPr>
            <p:ph type="dt" sz="half" idx="10"/>
          </p:nvPr>
        </p:nvSpPr>
        <p:spPr/>
        <p:txBody>
          <a:bodyPr/>
          <a:lstStyle/>
          <a:p>
            <a:fld id="{E3B90CE3-BC00-40F7-9359-5B190EE94CDB}" type="datetimeFigureOut">
              <a:rPr lang="de-DE" smtClean="0"/>
              <a:t>23.06.2026</a:t>
            </a:fld>
            <a:endParaRPr lang="de-DE"/>
          </a:p>
        </p:txBody>
      </p:sp>
      <p:sp>
        <p:nvSpPr>
          <p:cNvPr id="6" name="Fußzeilenplatzhalter 5">
            <a:extLst>
              <a:ext uri="{FF2B5EF4-FFF2-40B4-BE49-F238E27FC236}">
                <a16:creationId xmlns:a16="http://schemas.microsoft.com/office/drawing/2014/main" id="{114E2B32-2080-4F1D-800A-1A8474903875}"/>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E254478D-0CB0-4370-BFA9-34E0CD01DE2A}"/>
              </a:ext>
            </a:extLst>
          </p:cNvPr>
          <p:cNvSpPr>
            <a:spLocks noGrp="1"/>
          </p:cNvSpPr>
          <p:nvPr>
            <p:ph type="sldNum" sz="quarter" idx="12"/>
          </p:nvPr>
        </p:nvSpPr>
        <p:spPr/>
        <p:txBody>
          <a:bodyPr/>
          <a:lstStyle/>
          <a:p>
            <a:fld id="{AD319F59-7EBF-4179-B1A8-F5BC67B5A4E2}" type="slidenum">
              <a:rPr lang="de-DE" smtClean="0"/>
              <a:t>‹Nr.›</a:t>
            </a:fld>
            <a:endParaRPr lang="de-DE"/>
          </a:p>
        </p:txBody>
      </p:sp>
    </p:spTree>
    <p:extLst>
      <p:ext uri="{BB962C8B-B14F-4D97-AF65-F5344CB8AC3E}">
        <p14:creationId xmlns:p14="http://schemas.microsoft.com/office/powerpoint/2010/main" val="7499792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FABC496-5CD0-4DF3-BAF1-3415C7946BF8}"/>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90FB7E85-FE3D-4625-B13D-1DA452746D1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8A8F4724-1125-4956-A439-A8FEFB601A61}"/>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E0ACEA3E-8268-4481-A41D-DC64BA9DF21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C69D3351-704A-4025-8C8F-27E1E1E04716}"/>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EAC01BA4-CF6C-4F7B-8270-95194FCDA894}"/>
              </a:ext>
            </a:extLst>
          </p:cNvPr>
          <p:cNvSpPr>
            <a:spLocks noGrp="1"/>
          </p:cNvSpPr>
          <p:nvPr>
            <p:ph type="dt" sz="half" idx="10"/>
          </p:nvPr>
        </p:nvSpPr>
        <p:spPr/>
        <p:txBody>
          <a:bodyPr/>
          <a:lstStyle/>
          <a:p>
            <a:fld id="{E3B90CE3-BC00-40F7-9359-5B190EE94CDB}" type="datetimeFigureOut">
              <a:rPr lang="de-DE" smtClean="0"/>
              <a:t>23.06.2026</a:t>
            </a:fld>
            <a:endParaRPr lang="de-DE"/>
          </a:p>
        </p:txBody>
      </p:sp>
      <p:sp>
        <p:nvSpPr>
          <p:cNvPr id="8" name="Fußzeilenplatzhalter 7">
            <a:extLst>
              <a:ext uri="{FF2B5EF4-FFF2-40B4-BE49-F238E27FC236}">
                <a16:creationId xmlns:a16="http://schemas.microsoft.com/office/drawing/2014/main" id="{504DDE8F-7337-4964-AD0A-06E665E93C2E}"/>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793F22DA-6461-4A1C-9ACB-D2035A970A24}"/>
              </a:ext>
            </a:extLst>
          </p:cNvPr>
          <p:cNvSpPr>
            <a:spLocks noGrp="1"/>
          </p:cNvSpPr>
          <p:nvPr>
            <p:ph type="sldNum" sz="quarter" idx="12"/>
          </p:nvPr>
        </p:nvSpPr>
        <p:spPr/>
        <p:txBody>
          <a:bodyPr/>
          <a:lstStyle/>
          <a:p>
            <a:fld id="{AD319F59-7EBF-4179-B1A8-F5BC67B5A4E2}" type="slidenum">
              <a:rPr lang="de-DE" smtClean="0"/>
              <a:t>‹Nr.›</a:t>
            </a:fld>
            <a:endParaRPr lang="de-DE"/>
          </a:p>
        </p:txBody>
      </p:sp>
    </p:spTree>
    <p:extLst>
      <p:ext uri="{BB962C8B-B14F-4D97-AF65-F5344CB8AC3E}">
        <p14:creationId xmlns:p14="http://schemas.microsoft.com/office/powerpoint/2010/main" val="36800182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9CD55C7-CBA3-4CB3-86E1-421B0F770A69}"/>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0200E857-5903-4A69-A291-9FD199E46E7F}"/>
              </a:ext>
            </a:extLst>
          </p:cNvPr>
          <p:cNvSpPr>
            <a:spLocks noGrp="1"/>
          </p:cNvSpPr>
          <p:nvPr>
            <p:ph type="dt" sz="half" idx="10"/>
          </p:nvPr>
        </p:nvSpPr>
        <p:spPr/>
        <p:txBody>
          <a:bodyPr/>
          <a:lstStyle/>
          <a:p>
            <a:fld id="{E3B90CE3-BC00-40F7-9359-5B190EE94CDB}" type="datetimeFigureOut">
              <a:rPr lang="de-DE" smtClean="0"/>
              <a:t>23.06.2026</a:t>
            </a:fld>
            <a:endParaRPr lang="de-DE"/>
          </a:p>
        </p:txBody>
      </p:sp>
      <p:sp>
        <p:nvSpPr>
          <p:cNvPr id="4" name="Fußzeilenplatzhalter 3">
            <a:extLst>
              <a:ext uri="{FF2B5EF4-FFF2-40B4-BE49-F238E27FC236}">
                <a16:creationId xmlns:a16="http://schemas.microsoft.com/office/drawing/2014/main" id="{099F97B4-70AB-40BD-92C6-B3F147CFE310}"/>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6C4EF5C5-BB65-43E8-92E3-C8A0CF74EBC2}"/>
              </a:ext>
            </a:extLst>
          </p:cNvPr>
          <p:cNvSpPr>
            <a:spLocks noGrp="1"/>
          </p:cNvSpPr>
          <p:nvPr>
            <p:ph type="sldNum" sz="quarter" idx="12"/>
          </p:nvPr>
        </p:nvSpPr>
        <p:spPr/>
        <p:txBody>
          <a:bodyPr/>
          <a:lstStyle/>
          <a:p>
            <a:fld id="{AD319F59-7EBF-4179-B1A8-F5BC67B5A4E2}" type="slidenum">
              <a:rPr lang="de-DE" smtClean="0"/>
              <a:t>‹Nr.›</a:t>
            </a:fld>
            <a:endParaRPr lang="de-DE"/>
          </a:p>
        </p:txBody>
      </p:sp>
    </p:spTree>
    <p:extLst>
      <p:ext uri="{BB962C8B-B14F-4D97-AF65-F5344CB8AC3E}">
        <p14:creationId xmlns:p14="http://schemas.microsoft.com/office/powerpoint/2010/main" val="2135223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EFAB1A5C-BE5C-4409-A6D1-7440E1B9314D}"/>
              </a:ext>
            </a:extLst>
          </p:cNvPr>
          <p:cNvSpPr>
            <a:spLocks noGrp="1"/>
          </p:cNvSpPr>
          <p:nvPr>
            <p:ph type="dt" sz="half" idx="10"/>
          </p:nvPr>
        </p:nvSpPr>
        <p:spPr/>
        <p:txBody>
          <a:bodyPr/>
          <a:lstStyle/>
          <a:p>
            <a:fld id="{E3B90CE3-BC00-40F7-9359-5B190EE94CDB}" type="datetimeFigureOut">
              <a:rPr lang="de-DE" smtClean="0"/>
              <a:t>23.06.2026</a:t>
            </a:fld>
            <a:endParaRPr lang="de-DE"/>
          </a:p>
        </p:txBody>
      </p:sp>
      <p:sp>
        <p:nvSpPr>
          <p:cNvPr id="3" name="Fußzeilenplatzhalter 2">
            <a:extLst>
              <a:ext uri="{FF2B5EF4-FFF2-40B4-BE49-F238E27FC236}">
                <a16:creationId xmlns:a16="http://schemas.microsoft.com/office/drawing/2014/main" id="{A3285591-AF23-44DD-873D-C6216BB065CF}"/>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021D65B4-5AA2-470F-B0A2-233797B49058}"/>
              </a:ext>
            </a:extLst>
          </p:cNvPr>
          <p:cNvSpPr>
            <a:spLocks noGrp="1"/>
          </p:cNvSpPr>
          <p:nvPr>
            <p:ph type="sldNum" sz="quarter" idx="12"/>
          </p:nvPr>
        </p:nvSpPr>
        <p:spPr/>
        <p:txBody>
          <a:bodyPr/>
          <a:lstStyle/>
          <a:p>
            <a:fld id="{AD319F59-7EBF-4179-B1A8-F5BC67B5A4E2}" type="slidenum">
              <a:rPr lang="de-DE" smtClean="0"/>
              <a:t>‹Nr.›</a:t>
            </a:fld>
            <a:endParaRPr lang="de-DE"/>
          </a:p>
        </p:txBody>
      </p:sp>
    </p:spTree>
    <p:extLst>
      <p:ext uri="{BB962C8B-B14F-4D97-AF65-F5344CB8AC3E}">
        <p14:creationId xmlns:p14="http://schemas.microsoft.com/office/powerpoint/2010/main" val="3923671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F43B15E-D0EA-4A78-B912-A2EEA3B071B1}"/>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48CCDC77-3E4B-40C9-8418-D79E892DC35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5223193B-74AB-4E43-81C1-A400AD215A7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188C022D-A89B-407D-BFB5-4C731854799F}"/>
              </a:ext>
            </a:extLst>
          </p:cNvPr>
          <p:cNvSpPr>
            <a:spLocks noGrp="1"/>
          </p:cNvSpPr>
          <p:nvPr>
            <p:ph type="dt" sz="half" idx="10"/>
          </p:nvPr>
        </p:nvSpPr>
        <p:spPr/>
        <p:txBody>
          <a:bodyPr/>
          <a:lstStyle/>
          <a:p>
            <a:fld id="{E3B90CE3-BC00-40F7-9359-5B190EE94CDB}" type="datetimeFigureOut">
              <a:rPr lang="de-DE" smtClean="0"/>
              <a:t>23.06.2026</a:t>
            </a:fld>
            <a:endParaRPr lang="de-DE"/>
          </a:p>
        </p:txBody>
      </p:sp>
      <p:sp>
        <p:nvSpPr>
          <p:cNvPr id="6" name="Fußzeilenplatzhalter 5">
            <a:extLst>
              <a:ext uri="{FF2B5EF4-FFF2-40B4-BE49-F238E27FC236}">
                <a16:creationId xmlns:a16="http://schemas.microsoft.com/office/drawing/2014/main" id="{B8E5039A-3E44-45B4-A9C1-2AC51804EBE3}"/>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224CD2B7-2815-43DB-9EFB-E0680BE2B932}"/>
              </a:ext>
            </a:extLst>
          </p:cNvPr>
          <p:cNvSpPr>
            <a:spLocks noGrp="1"/>
          </p:cNvSpPr>
          <p:nvPr>
            <p:ph type="sldNum" sz="quarter" idx="12"/>
          </p:nvPr>
        </p:nvSpPr>
        <p:spPr/>
        <p:txBody>
          <a:bodyPr/>
          <a:lstStyle/>
          <a:p>
            <a:fld id="{AD319F59-7EBF-4179-B1A8-F5BC67B5A4E2}" type="slidenum">
              <a:rPr lang="de-DE" smtClean="0"/>
              <a:t>‹Nr.›</a:t>
            </a:fld>
            <a:endParaRPr lang="de-DE"/>
          </a:p>
        </p:txBody>
      </p:sp>
    </p:spTree>
    <p:extLst>
      <p:ext uri="{BB962C8B-B14F-4D97-AF65-F5344CB8AC3E}">
        <p14:creationId xmlns:p14="http://schemas.microsoft.com/office/powerpoint/2010/main" val="41598964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36AA493-B52D-4F89-99C7-97C8AA02DC49}"/>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C340D426-ABC1-47A5-923C-117FEC61D3D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6120839A-B312-45C2-B37A-C224352E7AF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F0EFA6F9-BB70-4745-B138-8CB732838F51}"/>
              </a:ext>
            </a:extLst>
          </p:cNvPr>
          <p:cNvSpPr>
            <a:spLocks noGrp="1"/>
          </p:cNvSpPr>
          <p:nvPr>
            <p:ph type="dt" sz="half" idx="10"/>
          </p:nvPr>
        </p:nvSpPr>
        <p:spPr/>
        <p:txBody>
          <a:bodyPr/>
          <a:lstStyle/>
          <a:p>
            <a:fld id="{E3B90CE3-BC00-40F7-9359-5B190EE94CDB}" type="datetimeFigureOut">
              <a:rPr lang="de-DE" smtClean="0"/>
              <a:t>23.06.2026</a:t>
            </a:fld>
            <a:endParaRPr lang="de-DE"/>
          </a:p>
        </p:txBody>
      </p:sp>
      <p:sp>
        <p:nvSpPr>
          <p:cNvPr id="6" name="Fußzeilenplatzhalter 5">
            <a:extLst>
              <a:ext uri="{FF2B5EF4-FFF2-40B4-BE49-F238E27FC236}">
                <a16:creationId xmlns:a16="http://schemas.microsoft.com/office/drawing/2014/main" id="{5402F579-B324-4EC6-B35E-E50DBAB55954}"/>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2C1C893E-E637-4107-B027-F6782234AC1A}"/>
              </a:ext>
            </a:extLst>
          </p:cNvPr>
          <p:cNvSpPr>
            <a:spLocks noGrp="1"/>
          </p:cNvSpPr>
          <p:nvPr>
            <p:ph type="sldNum" sz="quarter" idx="12"/>
          </p:nvPr>
        </p:nvSpPr>
        <p:spPr/>
        <p:txBody>
          <a:bodyPr/>
          <a:lstStyle/>
          <a:p>
            <a:fld id="{AD319F59-7EBF-4179-B1A8-F5BC67B5A4E2}" type="slidenum">
              <a:rPr lang="de-DE" smtClean="0"/>
              <a:t>‹Nr.›</a:t>
            </a:fld>
            <a:endParaRPr lang="de-DE"/>
          </a:p>
        </p:txBody>
      </p:sp>
    </p:spTree>
    <p:extLst>
      <p:ext uri="{BB962C8B-B14F-4D97-AF65-F5344CB8AC3E}">
        <p14:creationId xmlns:p14="http://schemas.microsoft.com/office/powerpoint/2010/main" val="1039034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A1183A19-4493-4468-86F6-F985C81FB65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0B143243-C036-4F76-88BA-11F6E016DE0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81258268-2074-4239-B2FA-3461ADA37EE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3B90CE3-BC00-40F7-9359-5B190EE94CDB}" type="datetimeFigureOut">
              <a:rPr lang="de-DE" smtClean="0"/>
              <a:t>23.06.2026</a:t>
            </a:fld>
            <a:endParaRPr lang="de-DE"/>
          </a:p>
        </p:txBody>
      </p:sp>
      <p:sp>
        <p:nvSpPr>
          <p:cNvPr id="5" name="Fußzeilenplatzhalter 4">
            <a:extLst>
              <a:ext uri="{FF2B5EF4-FFF2-40B4-BE49-F238E27FC236}">
                <a16:creationId xmlns:a16="http://schemas.microsoft.com/office/drawing/2014/main" id="{61AB86A2-AFD2-498D-9FDC-99D25678A2E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a:extLst>
              <a:ext uri="{FF2B5EF4-FFF2-40B4-BE49-F238E27FC236}">
                <a16:creationId xmlns:a16="http://schemas.microsoft.com/office/drawing/2014/main" id="{FFE24181-C957-41D3-9897-80140CA6150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D319F59-7EBF-4179-B1A8-F5BC67B5A4E2}" type="slidenum">
              <a:rPr lang="de-DE" smtClean="0"/>
              <a:t>‹Nr.›</a:t>
            </a:fld>
            <a:endParaRPr lang="de-DE"/>
          </a:p>
        </p:txBody>
      </p:sp>
    </p:spTree>
    <p:extLst>
      <p:ext uri="{BB962C8B-B14F-4D97-AF65-F5344CB8AC3E}">
        <p14:creationId xmlns:p14="http://schemas.microsoft.com/office/powerpoint/2010/main" val="42820980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a:extLst>
              <a:ext uri="{FF2B5EF4-FFF2-40B4-BE49-F238E27FC236}">
                <a16:creationId xmlns:a16="http://schemas.microsoft.com/office/drawing/2014/main" id="{2105414E-1155-40CA-9502-96B6B9C8AA7C}"/>
              </a:ext>
            </a:extLst>
          </p:cNvPr>
          <p:cNvSpPr/>
          <p:nvPr/>
        </p:nvSpPr>
        <p:spPr>
          <a:xfrm>
            <a:off x="609600" y="797510"/>
            <a:ext cx="10972799" cy="5262979"/>
          </a:xfrm>
          <a:prstGeom prst="rect">
            <a:avLst/>
          </a:prstGeom>
          <a:solidFill>
            <a:schemeClr val="accent2">
              <a:lumMod val="40000"/>
              <a:lumOff val="60000"/>
            </a:schemeClr>
          </a:solidFill>
        </p:spPr>
        <p:txBody>
          <a:bodyPr wrap="square">
            <a:spAutoFit/>
          </a:bodyPr>
          <a:lstStyle/>
          <a:p>
            <a:r>
              <a:rPr lang="de-DE" sz="2400" dirty="0">
                <a:solidFill>
                  <a:srgbClr val="000000"/>
                </a:solidFill>
                <a:latin typeface="Arial" panose="020B0604020202020204" pitchFamily="34" charset="0"/>
                <a:cs typeface="Arial" panose="020B0604020202020204" pitchFamily="34" charset="0"/>
              </a:rPr>
              <a:t>(2) Wird für eine unter „AR“ registrierte Sache ein anderes Registerzeichen vergeben, wird die Sache ausschließlich unter dem neuen Registerzeichen weitergeführt und zu bestehenden oder anzulegenden Akten genommen. Das neue Aktenzeichen ist im Allgemeinen Register zu vermerken. </a:t>
            </a:r>
          </a:p>
          <a:p>
            <a:endParaRPr lang="de-DE" sz="2400" dirty="0">
              <a:solidFill>
                <a:srgbClr val="000000"/>
              </a:solidFill>
              <a:latin typeface="Arial" panose="020B0604020202020204" pitchFamily="34" charset="0"/>
              <a:cs typeface="Arial" panose="020B0604020202020204" pitchFamily="34" charset="0"/>
            </a:endParaRPr>
          </a:p>
          <a:p>
            <a:r>
              <a:rPr lang="de-DE" sz="2400" dirty="0">
                <a:solidFill>
                  <a:srgbClr val="000000"/>
                </a:solidFill>
                <a:latin typeface="Arial" panose="020B0604020202020204" pitchFamily="34" charset="0"/>
                <a:cs typeface="Arial" panose="020B0604020202020204" pitchFamily="34" charset="0"/>
              </a:rPr>
              <a:t>(3) Im Allgemeinen Register sind folgende Angaben zu vermerken: </a:t>
            </a:r>
          </a:p>
          <a:p>
            <a:r>
              <a:rPr lang="de-DE" sz="2400" dirty="0">
                <a:solidFill>
                  <a:srgbClr val="000000"/>
                </a:solidFill>
                <a:latin typeface="Arial" panose="020B0604020202020204" pitchFamily="34" charset="0"/>
                <a:cs typeface="Arial" panose="020B0604020202020204" pitchFamily="34" charset="0"/>
              </a:rPr>
              <a:t>1. Aktenzeichen, </a:t>
            </a:r>
          </a:p>
          <a:p>
            <a:r>
              <a:rPr lang="de-DE" sz="2400" dirty="0">
                <a:solidFill>
                  <a:srgbClr val="000000"/>
                </a:solidFill>
                <a:latin typeface="Arial" panose="020B0604020202020204" pitchFamily="34" charset="0"/>
                <a:cs typeface="Arial" panose="020B0604020202020204" pitchFamily="34" charset="0"/>
              </a:rPr>
              <a:t>2. Datum des Eingangs, </a:t>
            </a:r>
          </a:p>
          <a:p>
            <a:r>
              <a:rPr lang="de-DE" sz="2400" dirty="0">
                <a:solidFill>
                  <a:srgbClr val="000000"/>
                </a:solidFill>
                <a:latin typeface="Arial" panose="020B0604020202020204" pitchFamily="34" charset="0"/>
                <a:cs typeface="Arial" panose="020B0604020202020204" pitchFamily="34" charset="0"/>
              </a:rPr>
              <a:t>3. Vor- und Familienname oder Bezeichnung der Beteiligten oder der ersuchenden Stelle sowie deren Anschrift, </a:t>
            </a:r>
          </a:p>
          <a:p>
            <a:r>
              <a:rPr lang="de-DE" sz="2400" dirty="0">
                <a:solidFill>
                  <a:srgbClr val="000000"/>
                </a:solidFill>
                <a:latin typeface="Arial" panose="020B0604020202020204" pitchFamily="34" charset="0"/>
                <a:cs typeface="Arial" panose="020B0604020202020204" pitchFamily="34" charset="0"/>
              </a:rPr>
              <a:t>4. Bezeichnung der Angelegenheit, </a:t>
            </a:r>
            <a:endParaRPr lang="de-DE" sz="2400" dirty="0">
              <a:latin typeface="Arial" panose="020B0604020202020204" pitchFamily="34" charset="0"/>
              <a:cs typeface="Arial" panose="020B0604020202020204" pitchFamily="34" charset="0"/>
            </a:endParaRPr>
          </a:p>
          <a:p>
            <a:r>
              <a:rPr lang="de-DE" sz="2400" dirty="0">
                <a:latin typeface="Arial" panose="020B0604020202020204" pitchFamily="34" charset="0"/>
                <a:cs typeface="Arial" panose="020B0604020202020204" pitchFamily="34" charset="0"/>
              </a:rPr>
              <a:t>5. Verbleib oder späteres Aktenzeichen, </a:t>
            </a:r>
          </a:p>
          <a:p>
            <a:r>
              <a:rPr lang="de-DE" sz="2400" dirty="0">
                <a:latin typeface="Arial" panose="020B0604020202020204" pitchFamily="34" charset="0"/>
                <a:cs typeface="Arial" panose="020B0604020202020204" pitchFamily="34" charset="0"/>
              </a:rPr>
              <a:t>6. Jahr der Anordnung des Weglegens und des Ablaufs der Aufbewahrungsfrist, </a:t>
            </a:r>
          </a:p>
          <a:p>
            <a:r>
              <a:rPr lang="de-DE" sz="2400" dirty="0">
                <a:latin typeface="Arial" panose="020B0604020202020204" pitchFamily="34" charset="0"/>
                <a:cs typeface="Arial" panose="020B0604020202020204" pitchFamily="34" charset="0"/>
              </a:rPr>
              <a:t>7. Bemerkungen. </a:t>
            </a:r>
          </a:p>
        </p:txBody>
      </p:sp>
    </p:spTree>
    <p:extLst>
      <p:ext uri="{BB962C8B-B14F-4D97-AF65-F5344CB8AC3E}">
        <p14:creationId xmlns:p14="http://schemas.microsoft.com/office/powerpoint/2010/main" val="10878991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a:extLst>
              <a:ext uri="{FF2B5EF4-FFF2-40B4-BE49-F238E27FC236}">
                <a16:creationId xmlns:a16="http://schemas.microsoft.com/office/drawing/2014/main" id="{42F6257D-1EBA-4CFC-8B32-7AEAF874B6A8}"/>
              </a:ext>
            </a:extLst>
          </p:cNvPr>
          <p:cNvSpPr/>
          <p:nvPr/>
        </p:nvSpPr>
        <p:spPr>
          <a:xfrm>
            <a:off x="584548" y="766732"/>
            <a:ext cx="11022903" cy="5324535"/>
          </a:xfrm>
          <a:prstGeom prst="rect">
            <a:avLst/>
          </a:prstGeom>
          <a:solidFill>
            <a:schemeClr val="accent2">
              <a:lumMod val="40000"/>
              <a:lumOff val="60000"/>
            </a:schemeClr>
          </a:solidFill>
        </p:spPr>
        <p:txBody>
          <a:bodyPr wrap="square">
            <a:spAutoFit/>
          </a:bodyPr>
          <a:lstStyle/>
          <a:p>
            <a:r>
              <a:rPr lang="de-DE" sz="2000" b="1" dirty="0">
                <a:solidFill>
                  <a:srgbClr val="000000"/>
                </a:solidFill>
                <a:latin typeface="Arial" panose="020B0604020202020204" pitchFamily="34" charset="0"/>
                <a:cs typeface="Arial" panose="020B0604020202020204" pitchFamily="34" charset="0"/>
              </a:rPr>
              <a:t>§ 11 Allgemeines Register</a:t>
            </a:r>
          </a:p>
          <a:p>
            <a:r>
              <a:rPr lang="de-DE" sz="2000" b="1" dirty="0">
                <a:solidFill>
                  <a:srgbClr val="000000"/>
                </a:solidFill>
                <a:latin typeface="Arial" panose="020B0604020202020204" pitchFamily="34" charset="0"/>
                <a:cs typeface="Arial" panose="020B0604020202020204" pitchFamily="34" charset="0"/>
              </a:rPr>
              <a:t> </a:t>
            </a:r>
            <a:endParaRPr lang="de-DE" sz="2000" dirty="0">
              <a:solidFill>
                <a:srgbClr val="000000"/>
              </a:solidFill>
              <a:latin typeface="Arial" panose="020B0604020202020204" pitchFamily="34" charset="0"/>
              <a:cs typeface="Arial" panose="020B0604020202020204" pitchFamily="34" charset="0"/>
            </a:endParaRPr>
          </a:p>
          <a:p>
            <a:r>
              <a:rPr lang="de-DE" sz="2000" dirty="0">
                <a:solidFill>
                  <a:srgbClr val="000000"/>
                </a:solidFill>
                <a:latin typeface="Arial" panose="020B0604020202020204" pitchFamily="34" charset="0"/>
                <a:cs typeface="Arial" panose="020B0604020202020204" pitchFamily="34" charset="0"/>
              </a:rPr>
              <a:t>(1</a:t>
            </a:r>
            <a:r>
              <a:rPr lang="de-DE" sz="2000">
                <a:solidFill>
                  <a:srgbClr val="000000"/>
                </a:solidFill>
                <a:latin typeface="Arial" panose="020B0604020202020204" pitchFamily="34" charset="0"/>
                <a:cs typeface="Arial" panose="020B0604020202020204" pitchFamily="34" charset="0"/>
              </a:rPr>
              <a:t>) </a:t>
            </a:r>
            <a:r>
              <a:rPr lang="de-DE" sz="2000" baseline="30000" dirty="0">
                <a:solidFill>
                  <a:srgbClr val="000000"/>
                </a:solidFill>
                <a:latin typeface="Verdana" panose="020B0604030504040204" pitchFamily="34" charset="0"/>
                <a:ea typeface="Verdana" panose="020B0604030504040204" pitchFamily="34" charset="0"/>
                <a:cs typeface="Arial" panose="020B0604020202020204" pitchFamily="34" charset="0"/>
              </a:rPr>
              <a:t>¹</a:t>
            </a:r>
            <a:r>
              <a:rPr lang="de-DE" sz="2000">
                <a:solidFill>
                  <a:srgbClr val="000000"/>
                </a:solidFill>
                <a:latin typeface="Arial" panose="020B0604020202020204" pitchFamily="34" charset="0"/>
                <a:cs typeface="Arial" panose="020B0604020202020204" pitchFamily="34" charset="0"/>
              </a:rPr>
              <a:t>Unter </a:t>
            </a:r>
            <a:r>
              <a:rPr lang="de-DE" sz="2000" dirty="0">
                <a:solidFill>
                  <a:srgbClr val="000000"/>
                </a:solidFill>
                <a:latin typeface="Arial" panose="020B0604020202020204" pitchFamily="34" charset="0"/>
                <a:cs typeface="Arial" panose="020B0604020202020204" pitchFamily="34" charset="0"/>
              </a:rPr>
              <a:t>dem Registerzeichen „AR“ sind insbesondere zu registrieren: </a:t>
            </a:r>
          </a:p>
          <a:p>
            <a:r>
              <a:rPr lang="de-DE" sz="2000" dirty="0">
                <a:solidFill>
                  <a:srgbClr val="000000"/>
                </a:solidFill>
                <a:latin typeface="Arial" panose="020B0604020202020204" pitchFamily="34" charset="0"/>
                <a:cs typeface="Arial" panose="020B0604020202020204" pitchFamily="34" charset="0"/>
              </a:rPr>
              <a:t>1. Eingänge, bei denen zweifelhaft ist, ob sie zu bereits bestehenden oder noch anzulegenden Akten zu nehmen oder unter welchem Registerzeichen sie zu registrieren sind, </a:t>
            </a:r>
          </a:p>
          <a:p>
            <a:r>
              <a:rPr lang="de-DE" sz="2000" dirty="0">
                <a:solidFill>
                  <a:srgbClr val="000000"/>
                </a:solidFill>
                <a:latin typeface="Arial" panose="020B0604020202020204" pitchFamily="34" charset="0"/>
                <a:cs typeface="Arial" panose="020B0604020202020204" pitchFamily="34" charset="0"/>
              </a:rPr>
              <a:t>2. Dokumente, die ohne sachliche Verfügung an ein anderes Gericht oder eine andere Behörde abzugeben sind, </a:t>
            </a:r>
          </a:p>
          <a:p>
            <a:r>
              <a:rPr lang="de-DE" sz="2000" dirty="0">
                <a:solidFill>
                  <a:srgbClr val="000000"/>
                </a:solidFill>
                <a:latin typeface="Arial" panose="020B0604020202020204" pitchFamily="34" charset="0"/>
                <a:cs typeface="Arial" panose="020B0604020202020204" pitchFamily="34" charset="0"/>
              </a:rPr>
              <a:t>3. Mitteilungen von anderen Abteilungen, Gerichten und Behörden, bei denen zweifelhaft ist, ob sie zu Maßnahmen Anlass geben, </a:t>
            </a:r>
          </a:p>
          <a:p>
            <a:r>
              <a:rPr lang="de-DE" sz="2000" dirty="0">
                <a:solidFill>
                  <a:srgbClr val="000000"/>
                </a:solidFill>
                <a:latin typeface="Arial" panose="020B0604020202020204" pitchFamily="34" charset="0"/>
                <a:cs typeface="Arial" panose="020B0604020202020204" pitchFamily="34" charset="0"/>
              </a:rPr>
              <a:t>4. schriftliche Anträge auf Auskunft, zum Beispiel Gläubigeranfragen, soweit ein entsprechendes Verfahren nicht anhängig ist, </a:t>
            </a:r>
          </a:p>
          <a:p>
            <a:r>
              <a:rPr lang="de-DE" sz="2000" dirty="0">
                <a:solidFill>
                  <a:srgbClr val="000000"/>
                </a:solidFill>
                <a:latin typeface="Arial" panose="020B0604020202020204" pitchFamily="34" charset="0"/>
                <a:cs typeface="Arial" panose="020B0604020202020204" pitchFamily="34" charset="0"/>
              </a:rPr>
              <a:t>5. Schutzschriften. </a:t>
            </a:r>
          </a:p>
          <a:p>
            <a:endParaRPr lang="de-DE" sz="2000" dirty="0">
              <a:solidFill>
                <a:srgbClr val="000000"/>
              </a:solidFill>
              <a:latin typeface="Arial" panose="020B0604020202020204" pitchFamily="34" charset="0"/>
              <a:cs typeface="Arial" panose="020B0604020202020204" pitchFamily="34" charset="0"/>
            </a:endParaRPr>
          </a:p>
          <a:p>
            <a:r>
              <a:rPr lang="de-DE" sz="2000" dirty="0">
                <a:solidFill>
                  <a:srgbClr val="000000"/>
                </a:solidFill>
                <a:latin typeface="Arial" panose="020B0604020202020204" pitchFamily="34" charset="0"/>
                <a:ea typeface="Verdana" panose="020B0604030504040204" pitchFamily="34" charset="0"/>
                <a:cs typeface="Arial" panose="020B0604020202020204" pitchFamily="34" charset="0"/>
              </a:rPr>
              <a:t>²</a:t>
            </a:r>
            <a:r>
              <a:rPr lang="de-DE" sz="2000" dirty="0">
                <a:solidFill>
                  <a:srgbClr val="000000"/>
                </a:solidFill>
                <a:latin typeface="Arial" panose="020B0604020202020204" pitchFamily="34" charset="0"/>
                <a:cs typeface="Arial" panose="020B0604020202020204" pitchFamily="34" charset="0"/>
              </a:rPr>
              <a:t>Die Führung von thematisch geordneten Sammelakten nach § 3 Absatz 1 Satz 2 ist zulässig. </a:t>
            </a:r>
          </a:p>
          <a:p>
            <a:r>
              <a:rPr lang="de-DE" sz="2000" dirty="0">
                <a:solidFill>
                  <a:srgbClr val="000000"/>
                </a:solidFill>
                <a:latin typeface="Arial" panose="020B0604020202020204" pitchFamily="34" charset="0"/>
                <a:ea typeface="Verdana" panose="020B0604030504040204" pitchFamily="34" charset="0"/>
                <a:cs typeface="Arial" panose="020B0604020202020204" pitchFamily="34" charset="0"/>
              </a:rPr>
              <a:t>³</a:t>
            </a:r>
            <a:r>
              <a:rPr lang="de-DE" sz="2000" dirty="0">
                <a:solidFill>
                  <a:srgbClr val="000000"/>
                </a:solidFill>
                <a:latin typeface="Arial" panose="020B0604020202020204" pitchFamily="34" charset="0"/>
                <a:cs typeface="Arial" panose="020B0604020202020204" pitchFamily="34" charset="0"/>
              </a:rPr>
              <a:t>Für Mitteilungen nach Nummer 3 kann auf eine Registrierung verzichtet werden, soweit die Sammelakte alphabetisch geführt wird. </a:t>
            </a:r>
            <a:r>
              <a:rPr lang="de-DE" sz="2000" dirty="0">
                <a:solidFill>
                  <a:srgbClr val="000000"/>
                </a:solidFill>
                <a:latin typeface="Verdana" panose="020B0604030504040204" pitchFamily="34" charset="0"/>
                <a:ea typeface="Verdana" panose="020B0604030504040204" pitchFamily="34" charset="0"/>
                <a:cs typeface="Arial" panose="020B0604020202020204" pitchFamily="34" charset="0"/>
              </a:rPr>
              <a:t>⁴D</a:t>
            </a:r>
            <a:r>
              <a:rPr lang="de-DE" sz="2000" dirty="0">
                <a:solidFill>
                  <a:srgbClr val="000000"/>
                </a:solidFill>
                <a:latin typeface="Arial" panose="020B0604020202020204" pitchFamily="34" charset="0"/>
                <a:cs typeface="Arial" panose="020B0604020202020204" pitchFamily="34" charset="0"/>
              </a:rPr>
              <a:t>ie Sammelakten nach den Sätzen 2 und 3 werden in Jahresheften geführt und drei Monate nach Ablauf des Kalenderjahres weggelegt. </a:t>
            </a:r>
          </a:p>
        </p:txBody>
      </p:sp>
    </p:spTree>
    <p:extLst>
      <p:ext uri="{BB962C8B-B14F-4D97-AF65-F5344CB8AC3E}">
        <p14:creationId xmlns:p14="http://schemas.microsoft.com/office/powerpoint/2010/main" val="2260900626"/>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283</Words>
  <Application>Microsoft Office PowerPoint</Application>
  <PresentationFormat>Breitbild</PresentationFormat>
  <Paragraphs>21</Paragraphs>
  <Slides>2</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2</vt:i4>
      </vt:variant>
    </vt:vector>
  </HeadingPairs>
  <TitlesOfParts>
    <vt:vector size="7" baseType="lpstr">
      <vt:lpstr>Arial</vt:lpstr>
      <vt:lpstr>Calibri</vt:lpstr>
      <vt:lpstr>Calibri Light</vt:lpstr>
      <vt:lpstr>Verdana</vt:lpstr>
      <vt:lpstr>Office</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Hinz, Sandy</dc:creator>
  <cp:lastModifiedBy>Hinz, Sandy</cp:lastModifiedBy>
  <cp:revision>5</cp:revision>
  <dcterms:created xsi:type="dcterms:W3CDTF">2025-07-22T09:13:23Z</dcterms:created>
  <dcterms:modified xsi:type="dcterms:W3CDTF">2026-06-23T08:53:56Z</dcterms:modified>
</cp:coreProperties>
</file>