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8" r:id="rId10"/>
    <p:sldId id="339" r:id="rId11"/>
    <p:sldId id="340" r:id="rId12"/>
    <p:sldId id="336" r:id="rId13"/>
    <p:sldId id="317" r:id="rId14"/>
    <p:sldId id="318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1EAE6-D43C-41E6-8B0A-0026C6FF0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326374-8429-4806-BA9A-A39A6EA48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EAA21A-9CD5-4840-839C-A1D8D3287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37A-5576-4A9D-8143-8D82A4F0E560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B6D841-F711-4037-93EB-6EC322E2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B033DB-D5DE-46AC-8DF3-50FECA22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99BE-6B04-495A-A9C7-11AF31E87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46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D62FD-4A1D-42CD-BB45-C5F08B23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CA4C13-EEE1-4C9F-8B84-AD6C639D1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1D236D-C442-4219-AE55-92FF1851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37A-5576-4A9D-8143-8D82A4F0E560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CDDB30-5477-41A9-9AE4-5589E881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6F2510-0F44-473A-9C4A-88675E7F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99BE-6B04-495A-A9C7-11AF31E87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38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C8E25AE-58D5-409F-9F77-77DDA21938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08FD2A-C195-4D05-BFC0-8B2BF086B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F14662-529D-4BBA-A5F2-54F8E01A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37A-5576-4A9D-8143-8D82A4F0E560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F9A1AA-3075-4CB5-82E3-FD07C8884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282D3D-2C15-445F-A435-E5DF87FE9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99BE-6B04-495A-A9C7-11AF31E87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51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95D64-AC07-4CC3-AB99-FE8641A1B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487A87-3DE6-4DA7-A3B2-EF9A99948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B35210-12D0-4768-A35F-4A94ED30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37A-5576-4A9D-8143-8D82A4F0E560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2A444D-0FF3-44F4-8F37-5C9B76A9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8F640A-60E7-48D6-BF31-C50EA203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99BE-6B04-495A-A9C7-11AF31E87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96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2397C-B5FD-4EA4-8D8A-E0AAEDB3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86E91C-87CC-4B3E-8D99-0C83F302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EB61AB-3598-4CCE-8436-3E1B95EA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37A-5576-4A9D-8143-8D82A4F0E560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2F705F-7D3A-4CB3-9362-4DD54F793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200AF3-0E31-45FA-AF58-7D0B3294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99BE-6B04-495A-A9C7-11AF31E87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97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44E7F8-8B10-462B-8EB4-76A85F0B9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37DF05-47E9-490D-96BC-4C036C92A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1AE420-0A13-45A2-AF87-99FC8FEFF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C30CE4-FCE7-4EE0-9456-9421CD8B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37A-5576-4A9D-8143-8D82A4F0E560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B523D2-BDA9-46B2-BC31-04D87DDF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A2FD2E-D4E5-431C-BA12-CE8D1AD1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99BE-6B04-495A-A9C7-11AF31E87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49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86DF1A-4960-466A-AEFA-2C9009E7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A08484-892E-4D1D-8697-48773B101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C3DB514-D277-4AF4-ADBD-E8DBBC3B8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8361B6F-1119-427A-98EF-43636ABA1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E538A0-6C1F-48A7-89A7-BE9AE6CA0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BE64299-EEE7-4C14-8180-3464347D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37A-5576-4A9D-8143-8D82A4F0E560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5E5D8A3-1F78-414E-9B78-86A2DF72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B74A304-343B-42BF-9278-383CFAF9D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99BE-6B04-495A-A9C7-11AF31E87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94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487D94-598F-4C83-B1D7-54D391EF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061FBB-5BF4-4C5F-A3B4-B30D9615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37A-5576-4A9D-8143-8D82A4F0E560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D075EA-2285-4FFC-B6C9-ADB238B6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90738F-2DAF-40E7-9609-699C2429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99BE-6B04-495A-A9C7-11AF31E87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54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F806D27-8DEC-4F62-8715-0C876A08F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37A-5576-4A9D-8143-8D82A4F0E560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E1EF3C-1B69-4B50-AAC3-17811E21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1CA20E-7DC8-401B-8F04-71B82793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99BE-6B04-495A-A9C7-11AF31E87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82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EA8ED0-6546-4ED3-A56D-4B4CDA03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DFE6F5-B6FF-4B56-B7DE-9D83DAFE4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235FF2-DB04-4D82-A75B-320B8D1F7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D53A077-2C53-47AC-B2E7-24991EBA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37A-5576-4A9D-8143-8D82A4F0E560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B0BF6C-9CF3-40D0-A233-E733CB51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10E795-9D4B-4DD6-8B11-6AC729B2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99BE-6B04-495A-A9C7-11AF31E87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56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0546E-CFDC-459D-932C-9E4BB135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55FB3AA-6FA0-4F52-8DB5-DEEC27486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D92C8C-D620-427D-8A38-7756BE590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3410E7-4495-4209-A78C-6CD8B85C8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37A-5576-4A9D-8143-8D82A4F0E560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DF2E7B-E6A9-4BD0-BBAE-317C027B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2A0095-2EFF-4228-A689-5409D191A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99BE-6B04-495A-A9C7-11AF31E87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69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744B87F-1E35-4DC0-9984-506C5D5C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E2AC1A-7EAD-4689-A8EB-191C834C1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9AAA58-7D78-436B-B3F3-83F85E0D4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2837A-5576-4A9D-8143-8D82A4F0E560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BF9BA4-D445-46DA-858D-20309F9D5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5FCF6C-FED1-4004-BEF3-D89FE2F66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999BE-6B04-495A-A9C7-11AF31E87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70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0ACD9B4-E089-469B-A78F-05AF1C6C9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9" t="12069" r="9548" b="4368"/>
          <a:stretch/>
        </p:blipFill>
        <p:spPr>
          <a:xfrm>
            <a:off x="987972" y="563617"/>
            <a:ext cx="10216055" cy="573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AB74B43-A94C-4EBC-AE2F-FCAF4A698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5" t="12299" r="9483" b="4253"/>
          <a:stretch/>
        </p:blipFill>
        <p:spPr>
          <a:xfrm>
            <a:off x="972207" y="567558"/>
            <a:ext cx="10247586" cy="57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3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AB74B43-A94C-4EBC-AE2F-FCAF4A698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5" t="12299" r="9483" b="4253"/>
          <a:stretch/>
        </p:blipFill>
        <p:spPr>
          <a:xfrm>
            <a:off x="622667" y="567558"/>
            <a:ext cx="10247586" cy="5722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FA45DE4-95DD-4EFB-AA37-5C41EAA4DDD0}"/>
              </a:ext>
            </a:extLst>
          </p:cNvPr>
          <p:cNvSpPr/>
          <p:nvPr/>
        </p:nvSpPr>
        <p:spPr>
          <a:xfrm>
            <a:off x="3905076" y="2013357"/>
            <a:ext cx="3682767" cy="1040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Antragseingang bis 30.09.2020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C0EACE8-E9D3-45EE-B86A-65EC72226755}"/>
              </a:ext>
            </a:extLst>
          </p:cNvPr>
          <p:cNvSpPr/>
          <p:nvPr/>
        </p:nvSpPr>
        <p:spPr>
          <a:xfrm>
            <a:off x="2743202" y="3434640"/>
            <a:ext cx="2933350" cy="3670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Abtretungsfrist: 6 Jahre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61AB3DD-AF16-46C9-9161-095DA2CB153F}"/>
              </a:ext>
            </a:extLst>
          </p:cNvPr>
          <p:cNvSpPr/>
          <p:nvPr/>
        </p:nvSpPr>
        <p:spPr>
          <a:xfrm>
            <a:off x="2743202" y="4541337"/>
            <a:ext cx="5167618" cy="3670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Erneuter Antrag möglich nach 10 Jahren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4DF5842-8E09-46F9-996E-7672D1039611}"/>
              </a:ext>
            </a:extLst>
          </p:cNvPr>
          <p:cNvSpPr/>
          <p:nvPr/>
        </p:nvSpPr>
        <p:spPr>
          <a:xfrm>
            <a:off x="1023457" y="5410899"/>
            <a:ext cx="9521504" cy="6962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245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881C978-474B-4067-8CD5-55823DFB1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8" t="17816" r="12910" b="11034"/>
          <a:stretch/>
        </p:blipFill>
        <p:spPr>
          <a:xfrm>
            <a:off x="1326931" y="989286"/>
            <a:ext cx="9538138" cy="48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96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BADBD10-61ED-4A4B-98D6-D8BFB1FBB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1" t="12184" r="10001" b="4023"/>
          <a:stretch/>
        </p:blipFill>
        <p:spPr>
          <a:xfrm>
            <a:off x="991914" y="555734"/>
            <a:ext cx="10208172" cy="574653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C04ACC9-148B-4FE8-BDA3-4A9525C39C64}"/>
              </a:ext>
            </a:extLst>
          </p:cNvPr>
          <p:cNvSpPr txBox="1"/>
          <p:nvPr/>
        </p:nvSpPr>
        <p:spPr>
          <a:xfrm>
            <a:off x="6669248" y="1551963"/>
            <a:ext cx="153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§§ 217 ff. InsO</a:t>
            </a:r>
          </a:p>
        </p:txBody>
      </p:sp>
    </p:spTree>
    <p:extLst>
      <p:ext uri="{BB962C8B-B14F-4D97-AF65-F5344CB8AC3E}">
        <p14:creationId xmlns:p14="http://schemas.microsoft.com/office/powerpoint/2010/main" val="847643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B2A2F59-E89D-40AF-9B60-4CBA7BD20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1" t="11838" r="9677" b="4598"/>
          <a:stretch/>
        </p:blipFill>
        <p:spPr>
          <a:xfrm>
            <a:off x="972207" y="563617"/>
            <a:ext cx="10247586" cy="573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6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EF42174-18BD-4CBC-BCE6-81629AFA80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8" t="12414" r="9612" b="4367"/>
          <a:stretch/>
        </p:blipFill>
        <p:spPr>
          <a:xfrm>
            <a:off x="956441" y="575441"/>
            <a:ext cx="10279118" cy="57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5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AE9F55B-F4A9-4522-B643-168CA3061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2" t="11955" r="9418" b="4252"/>
          <a:stretch/>
        </p:blipFill>
        <p:spPr>
          <a:xfrm>
            <a:off x="948558" y="555734"/>
            <a:ext cx="10294883" cy="57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9497595-4CFD-434D-8450-280C36152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8" t="12299" r="9612" b="4712"/>
          <a:stretch/>
        </p:blipFill>
        <p:spPr>
          <a:xfrm>
            <a:off x="956441" y="583323"/>
            <a:ext cx="10279118" cy="56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2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DB5E87D-5FA6-4A02-9C36-1CA685DA5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7" t="11954" r="9806" b="4138"/>
          <a:stretch/>
        </p:blipFill>
        <p:spPr>
          <a:xfrm>
            <a:off x="976148" y="551792"/>
            <a:ext cx="10239703" cy="575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53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C4350E6-6DBC-4620-8B0A-ED2F39340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1" t="12414" r="9936" b="4137"/>
          <a:stretch/>
        </p:blipFill>
        <p:spPr>
          <a:xfrm>
            <a:off x="995855" y="567558"/>
            <a:ext cx="10200290" cy="57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59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26505ED-DD83-4874-A09C-BA39F3A3AC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7" t="12760" r="9611" b="3792"/>
          <a:stretch/>
        </p:blipFill>
        <p:spPr>
          <a:xfrm>
            <a:off x="964324" y="567558"/>
            <a:ext cx="10263352" cy="57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6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766B504-A070-42E2-8757-5E460C2ED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5" t="12299" r="9677" b="4367"/>
          <a:stretch/>
        </p:blipFill>
        <p:spPr>
          <a:xfrm>
            <a:off x="984031" y="571499"/>
            <a:ext cx="10223938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5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73FD706-C5CE-4C3D-8AB4-E4035A685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2" t="12069" r="9548" b="4368"/>
          <a:stretch/>
        </p:blipFill>
        <p:spPr>
          <a:xfrm>
            <a:off x="956441" y="563617"/>
            <a:ext cx="10279117" cy="573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5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Breitbild</PresentationFormat>
  <Paragraphs>4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Hinz, Sandy</dc:creator>
  <cp:lastModifiedBy>Hinz, Sandy</cp:lastModifiedBy>
  <cp:revision>7</cp:revision>
  <dcterms:created xsi:type="dcterms:W3CDTF">2025-05-20T16:47:23Z</dcterms:created>
  <dcterms:modified xsi:type="dcterms:W3CDTF">2025-07-17T05:51:55Z</dcterms:modified>
</cp:coreProperties>
</file>