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321" r:id="rId4"/>
    <p:sldId id="322" r:id="rId5"/>
    <p:sldId id="325" r:id="rId6"/>
    <p:sldId id="323" r:id="rId7"/>
    <p:sldId id="32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D08E2-690B-4ADC-BAF1-F8150A555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0B26F2-55FF-41E3-B8E7-F310C61AB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EC7A41-DB01-4B7E-BA98-5A56DF3E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7927B6-62F8-4486-A12C-F0418D79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7DF4D-11F5-4421-A7E4-9FEFFCE6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33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1A3C2-69A8-411B-BD8B-D50F57F8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C6BB7E-DDBE-4FAB-A184-3DC6866DF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D2E6DD-568D-42C4-99A1-EC0AC241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2B07AA-DE04-49AB-A7BA-C43C599C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0F6D2-A862-4D46-BA5C-33D21D02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9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63CE1B-D4B3-4860-B7AB-5B434D66C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BD2EE5-76FD-4630-9A6A-C3E84DB3B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73BAE7-38CF-49DE-8405-3CEC56A8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C4914C-10A5-460E-A3BE-CC0A2A84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E9C52F-ED42-498C-A36E-3426BED5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7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1945A-8FFE-488D-957A-80C34966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523AA4-F8AD-43F4-848D-239320E7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F86623-4D51-4D97-B9AF-63C22C98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C2132E-BE5D-494F-B23F-726A85E9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81DAC1-28CE-4601-8AAC-2DF99F8B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37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2741C-1E4D-4229-AF5F-FDB2CFDB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A2BBD5-1548-4EBC-B1DB-84954423F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8E21DF-A474-48FB-9D8C-047CEB2C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441D0B-DD1C-4AB3-B4B8-DDA2ED24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33612-71F9-41A9-A970-859AAE96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45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9113B-700A-46D1-A39D-16CA668F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E9DC3C-0FD8-4331-8D8D-3660C1DA8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CE16F7-6BED-4951-956B-D267C9C18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3B5599-F8BA-481B-BA55-983A3295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D7B065-AFFD-4AAD-9A5F-513606AB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04889A-21CC-4DD2-BA3E-D6DCD6F1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15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17FA4-E477-468A-B919-A746DC64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09E1C3-8FF3-4410-B311-22D38607C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9AC645-3256-4D74-B605-245C90667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E99FE9-29BA-4104-8612-406D7F5A3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8CF0CD5-563B-4E69-A806-38BDEBC51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0408EC-3AAE-457B-B91E-8236CACE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B6EEDE-50DB-4D49-94BF-81DB2B7E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720448E-7FAD-4D34-A467-1909B7CC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49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79937-2AB1-4263-8367-9F7D2741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16944D-CA10-4C8E-BE32-BE19F917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7FFD89-CC7D-4CD9-921B-4021D0A3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24805A-B5C7-404D-987C-748BD6A4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40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75E697-884F-4E54-A476-633EED05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1844EF-22AD-46FE-9A40-8F013F43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548D7C-A568-44DA-9EB3-AEBDE2DB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93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EA58-7C4E-43FA-A027-92E500B5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EAD42D-1494-4A38-B3BD-E7B11190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FBF08B-3247-492E-9387-BADB9FAF4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D975CF-6DD4-40C3-8E82-8D5DE0966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FC84FA-FFA7-4139-A80F-8823B26C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A19E79-8AD8-4922-9AFE-3249E4F9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45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01A3D-0F85-4597-8BDF-A59C832F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979C74-E2ED-4A41-8CE0-C7273FC27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60FD86-E96A-40C1-B4EF-AAE1B37B9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504487-61D2-4488-9804-A6776CF1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EE65C9-86E7-48C6-B2D9-D0963DC5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BE9547-4BE4-4118-9030-BA537724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5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384F68-4FA1-45F6-ABA9-37C82913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567EC7-9794-4190-854C-3C4F229CA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9E459B-D770-4D6B-8E18-5BE120A2E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75EE-DC6A-4532-A2FD-C705D7498C74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5360B9-523D-4141-9794-9B404C62E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B1E1C7-458F-4C40-9B87-BE647DFB9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E8DD-A195-4BB6-83EF-F7CEAB8811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67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881C978-474B-4067-8CD5-55823DFB1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8" t="17816" r="12910" b="11034"/>
          <a:stretch/>
        </p:blipFill>
        <p:spPr>
          <a:xfrm>
            <a:off x="1326931" y="989286"/>
            <a:ext cx="9538138" cy="48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C18687F-6DC4-4864-9C55-A6CD474E4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8" t="12184" r="9483" b="4827"/>
          <a:stretch/>
        </p:blipFill>
        <p:spPr>
          <a:xfrm>
            <a:off x="940676" y="583324"/>
            <a:ext cx="10310648" cy="5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9DCD4A8-9328-4F7D-9E29-40348A4FF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8" t="12530" r="10129" b="4712"/>
          <a:stretch/>
        </p:blipFill>
        <p:spPr>
          <a:xfrm>
            <a:off x="987972" y="591206"/>
            <a:ext cx="10216055" cy="56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2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9F8A64C-DB38-49EE-B260-274902BC3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8" t="12414" r="9677" b="4597"/>
          <a:stretch/>
        </p:blipFill>
        <p:spPr>
          <a:xfrm>
            <a:off x="960382" y="583324"/>
            <a:ext cx="10271235" cy="5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2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C0E40D4-B312-4F93-903F-4FEF28172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2" t="12070" r="9871" b="4482"/>
          <a:stretch/>
        </p:blipFill>
        <p:spPr>
          <a:xfrm>
            <a:off x="984031" y="567559"/>
            <a:ext cx="10223938" cy="57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9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028B913-2142-4B0C-BD04-CDB7F277B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" t="12299" r="9482" b="4138"/>
          <a:stretch/>
        </p:blipFill>
        <p:spPr>
          <a:xfrm>
            <a:off x="984031" y="563616"/>
            <a:ext cx="10223938" cy="57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87DF91B-D7E1-4C2A-8A8B-CBBF66BD3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" t="11955" r="9482" b="4252"/>
          <a:stretch/>
        </p:blipFill>
        <p:spPr>
          <a:xfrm>
            <a:off x="984031" y="555734"/>
            <a:ext cx="10223938" cy="57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0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5</cp:revision>
  <dcterms:created xsi:type="dcterms:W3CDTF">2025-05-20T16:55:00Z</dcterms:created>
  <dcterms:modified xsi:type="dcterms:W3CDTF">2025-07-17T05:52:05Z</dcterms:modified>
</cp:coreProperties>
</file>