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4" r:id="rId3"/>
    <p:sldId id="311" r:id="rId4"/>
    <p:sldId id="312" r:id="rId5"/>
    <p:sldId id="313" r:id="rId6"/>
    <p:sldId id="314" r:id="rId7"/>
    <p:sldId id="315" r:id="rId8"/>
    <p:sldId id="307" r:id="rId9"/>
    <p:sldId id="305" r:id="rId10"/>
    <p:sldId id="306" r:id="rId11"/>
    <p:sldId id="309" r:id="rId12"/>
    <p:sldId id="310" r:id="rId13"/>
    <p:sldId id="319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069FA-7C7C-428E-B3D5-4DB59933E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A3B077-0592-42AC-BB2B-1F14BD8E1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3798B1-C6AA-4E64-B6E0-9CE9EFDB9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6F5-A058-4D82-8A51-03BEDC5DA616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C09F7D-E0A6-4BB1-8B6E-7E2DB7781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33239F-D046-469B-AE6D-67166D8E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214-477C-49CC-917F-A3088201AB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82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1CF79-173C-4403-8ECD-2871C943E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5AA680-E5C6-4132-9DB5-1DDEB10B4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5A9687-22E0-4FD8-93A0-DE6582737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6F5-A058-4D82-8A51-03BEDC5DA616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E104A8-39C1-4367-B265-B339FF29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A64595-2511-46E9-A560-3B2866C7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214-477C-49CC-917F-A3088201AB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77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16C490C-DF3A-4656-944F-37B6E91C2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8CC6549-E9DC-49D8-8947-496B1172C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B6FA1D-8FD3-455E-BC02-4F1F3DAF9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6F5-A058-4D82-8A51-03BEDC5DA616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379863-EC1B-452B-860B-6BF4C077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56549A-3AB1-4E13-8F33-53DFA8234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214-477C-49CC-917F-A3088201AB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71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851FB-6EEA-451A-8A1E-CCCF20FC9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DEDE1-54BD-4891-87C3-FEC702135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D10281-B513-4932-BCB4-6F01AE3E4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6F5-A058-4D82-8A51-03BEDC5DA616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E2C7EB-5DDF-462D-98F8-FF2FAA7D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3E8662-128A-4161-A84D-CE284448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214-477C-49CC-917F-A3088201AB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23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E850C-F24F-4941-91CC-F5036ADB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7E1D91-026D-4247-A387-67504FAD2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91FF45-6550-49C7-A7A8-C6AE2B80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6F5-A058-4D82-8A51-03BEDC5DA616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7A6E8C-C6E4-4F37-A5A2-D9642DA7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861C43-9F8C-4253-A9F6-6D48122F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214-477C-49CC-917F-A3088201AB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3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FE07F-C047-421F-8A97-CE380C56F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B37F2B-390F-40A6-BCA9-4DD84475E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0FE3BD-C8DB-4C99-BB69-D0A7AC07E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77F038-FE54-44B7-86F2-C742820E5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6F5-A058-4D82-8A51-03BEDC5DA616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20534F-5F33-41F9-AF7C-33F8E0521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70B3FB-DF55-447D-BCEF-80EBDAC7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214-477C-49CC-917F-A3088201AB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96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133CA6-2B7B-4A4F-89C9-57ABF473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E9E2B0-80F7-44E0-A107-7043ED23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440B657-D6B5-42A9-8F54-7266068AD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8B07746-551E-4C34-95ED-57BF69C70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5748A5-A67C-4605-AFA1-2F56BF9B9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7BEB6C-6915-4FAF-990D-6DC8E2EE4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6F5-A058-4D82-8A51-03BEDC5DA616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0BC98A9-9444-4502-AF01-0FE8B3D05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8C7E288-0713-47BA-A0F0-68372084C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214-477C-49CC-917F-A3088201AB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67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7CB1D-4E87-4D3A-995C-0CED46A9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D08E80-AE51-4104-B2B2-51329F2D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6F5-A058-4D82-8A51-03BEDC5DA616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DA988A-6530-44F3-BE58-37D6A97A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DDFD59-63FA-4323-9C26-68C52AA6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214-477C-49CC-917F-A3088201AB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00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398617-2A8E-4EDC-8932-BBB3308F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6F5-A058-4D82-8A51-03BEDC5DA616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ADC0A6B-1F98-4499-95D3-F4429B5C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03C549-DBCE-4F17-8823-C0FF331C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214-477C-49CC-917F-A3088201AB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FEC28-FBFA-426A-86ED-2E1796E9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DB86F7-2309-4C5B-8C76-FDD97A4BA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AA3BF8-7795-4555-9178-DA2D2F9B6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867194-9FD0-43C6-8249-569119D5D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6F5-A058-4D82-8A51-03BEDC5DA616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6415FC-EB28-4F76-BDAD-235163D0B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523E3A-501A-4C79-89B7-E4388CB3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214-477C-49CC-917F-A3088201AB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07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94F36-D7A1-4146-B398-B3B086095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B9A5D05-3308-46D5-A076-770EA7538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227265-F279-46AF-8EB0-B6D3E7DCC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026989-0CB7-4DCC-8073-C921633D1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46F5-A058-4D82-8A51-03BEDC5DA616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46812A-DC7B-4B1B-9B80-46918090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395974-96DE-4C2A-B15A-BE5C0DA9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7214-477C-49CC-917F-A3088201AB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30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E604663-A3A3-4BB4-B86E-E0C605EF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FD79F5-7FAC-4380-A328-5AB3524FC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CCB2B8-CF1F-4DEA-AE7D-A856A1171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446F5-A058-4D82-8A51-03BEDC5DA616}" type="datetimeFigureOut">
              <a:rPr lang="de-DE" smtClean="0"/>
              <a:t>23.06.2026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517235-CB8B-4A01-8349-C68F44305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36AF69-C314-4422-8B64-61BB39A67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7214-477C-49CC-917F-A3088201AB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8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626DFAA-0E19-4D3A-B6C5-A9A6C10A43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69" t="14827" r="14979" b="17241"/>
          <a:stretch/>
        </p:blipFill>
        <p:spPr>
          <a:xfrm>
            <a:off x="1828799" y="1099645"/>
            <a:ext cx="8418787" cy="465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85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CAFCBF0-B511-482F-B8F1-17FEF4E6A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2" t="11954" r="9548" b="4598"/>
          <a:stretch/>
        </p:blipFill>
        <p:spPr>
          <a:xfrm>
            <a:off x="964324" y="567558"/>
            <a:ext cx="10263351" cy="572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2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EE24739-88AA-4699-A61C-F92D7428F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1" t="11839" r="9483" b="4943"/>
          <a:stretch/>
        </p:blipFill>
        <p:spPr>
          <a:xfrm>
            <a:off x="968265" y="575441"/>
            <a:ext cx="10255469" cy="570711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C172C22-27D2-956A-853E-748836D614A2}"/>
              </a:ext>
            </a:extLst>
          </p:cNvPr>
          <p:cNvSpPr/>
          <p:nvPr/>
        </p:nvSpPr>
        <p:spPr>
          <a:xfrm>
            <a:off x="5171536" y="2165231"/>
            <a:ext cx="1676400" cy="370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/>
              <a:t>§ 302 InsO</a:t>
            </a:r>
          </a:p>
        </p:txBody>
      </p:sp>
    </p:spTree>
    <p:extLst>
      <p:ext uri="{BB962C8B-B14F-4D97-AF65-F5344CB8AC3E}">
        <p14:creationId xmlns:p14="http://schemas.microsoft.com/office/powerpoint/2010/main" val="157235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7BDEC13-9A4F-48BA-81AF-1449E0C7E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0" t="12299" r="9806" b="4827"/>
          <a:stretch/>
        </p:blipFill>
        <p:spPr>
          <a:xfrm>
            <a:off x="995855" y="587265"/>
            <a:ext cx="10200289" cy="568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58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881C978-474B-4067-8CD5-55823DFB1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8" t="17816" r="12910" b="11034"/>
          <a:stretch/>
        </p:blipFill>
        <p:spPr>
          <a:xfrm>
            <a:off x="1326931" y="989286"/>
            <a:ext cx="9538138" cy="48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70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BFD26AC-9988-499A-8AEB-C23A180BF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6" t="11724" r="9612" b="4483"/>
          <a:stretch/>
        </p:blipFill>
        <p:spPr>
          <a:xfrm>
            <a:off x="972206" y="555734"/>
            <a:ext cx="10247587" cy="5746532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C172C22-27D2-956A-853E-748836D614A2}"/>
              </a:ext>
            </a:extLst>
          </p:cNvPr>
          <p:cNvSpPr/>
          <p:nvPr/>
        </p:nvSpPr>
        <p:spPr>
          <a:xfrm>
            <a:off x="1544128" y="862642"/>
            <a:ext cx="9040483" cy="4744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200" dirty="0"/>
              <a:t>Der Berichtstermin = 1. Gläubigerversammlung</a:t>
            </a:r>
          </a:p>
        </p:txBody>
      </p:sp>
    </p:spTree>
    <p:extLst>
      <p:ext uri="{BB962C8B-B14F-4D97-AF65-F5344CB8AC3E}">
        <p14:creationId xmlns:p14="http://schemas.microsoft.com/office/powerpoint/2010/main" val="381955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DEA692F-F6A7-48AA-950D-BC6B5D860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7" t="12414" r="9611" b="4023"/>
          <a:stretch/>
        </p:blipFill>
        <p:spPr>
          <a:xfrm>
            <a:off x="964324" y="563617"/>
            <a:ext cx="10263352" cy="573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4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3EA6E87-53A9-4A01-A81D-FBFBD76A2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2" t="13103" r="9871" b="3908"/>
          <a:stretch/>
        </p:blipFill>
        <p:spPr>
          <a:xfrm>
            <a:off x="984031" y="583325"/>
            <a:ext cx="10223938" cy="56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9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CFD9560-F74F-4EDF-AE63-EEA663B0F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3" t="12529" r="10388" b="5058"/>
          <a:stretch/>
        </p:blipFill>
        <p:spPr>
          <a:xfrm>
            <a:off x="1007679" y="603030"/>
            <a:ext cx="10176641" cy="565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0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B018123-E796-45A2-B175-CE64E647E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7" t="12414" r="9548" b="4367"/>
          <a:stretch/>
        </p:blipFill>
        <p:spPr>
          <a:xfrm>
            <a:off x="960383" y="575441"/>
            <a:ext cx="10271234" cy="57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0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F7E36ED-4292-4DBF-8194-38FF5F40B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4" t="12758" r="9936" b="4598"/>
          <a:stretch/>
        </p:blipFill>
        <p:spPr>
          <a:xfrm>
            <a:off x="1015562" y="595148"/>
            <a:ext cx="10160876" cy="566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84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3475F71-B234-4936-B71F-31F2177A08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6" t="12069" r="9548" b="4368"/>
          <a:stretch/>
        </p:blipFill>
        <p:spPr>
          <a:xfrm>
            <a:off x="968265" y="563617"/>
            <a:ext cx="10255469" cy="573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40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C29D203-622C-4AC4-82D3-AB9DED84D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71" t="12529" r="9548" b="4138"/>
          <a:stretch/>
        </p:blipFill>
        <p:spPr>
          <a:xfrm>
            <a:off x="1031327" y="571499"/>
            <a:ext cx="10129345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50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Breitbild</PresentationFormat>
  <Paragraphs>2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Hinz, Sandy</dc:creator>
  <cp:lastModifiedBy>Hinz, Sandy</cp:lastModifiedBy>
  <cp:revision>3</cp:revision>
  <dcterms:created xsi:type="dcterms:W3CDTF">2025-05-20T16:41:10Z</dcterms:created>
  <dcterms:modified xsi:type="dcterms:W3CDTF">2026-06-23T08:34:06Z</dcterms:modified>
</cp:coreProperties>
</file>