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8" r:id="rId3"/>
    <p:sldId id="289" r:id="rId4"/>
    <p:sldId id="290" r:id="rId5"/>
    <p:sldId id="29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654252-E0CB-4BF7-9DA2-CCAE36F93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9094610-0B25-448C-845B-862125887A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3445EF5-F68B-4D43-94E7-C050E999B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0A0DD3-BF3F-4792-B20A-FF2D53C96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2DDC24D-0998-4C33-8AE8-871C9C9F4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352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CEFDA-DD9B-4BF6-B071-FDE219E9A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8A4AF3-CEB8-46FB-9543-4CBCB3655A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315237-6FED-4A0B-AEBA-74AF9AB89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F07340-94B9-430B-976B-D28069CDC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AE555C-E753-4D3D-BBFA-48476C29A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1684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2B37513-8625-4957-A935-EFCF412491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35366B4-2BB3-4C1F-BDF1-D168BE3E32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BE5DCF-D4C5-478B-A61D-97E151AFD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872E31-74CE-4838-BDB2-F49D5EA48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9A67C5-6E6A-4518-828A-D3EE1460F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441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10E16B-57F3-461A-BB30-FA1995B43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5C3BF39-165B-46A9-A805-950EF49F5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81443D-07CB-486C-BA15-6FC25EFBB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D410BE-3321-4DFF-9BDF-74906FBAE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C2736E-509B-4268-9B51-1C5D2C0A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8586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461F86-8006-4CF0-818C-96674597F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203AD3D-A726-4EB5-A460-AABA222A1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D73548-2842-4FC4-ADB1-3A9C09E16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8FF72B-F5A5-4521-8155-C386CD2BD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8AD16E-5BF3-419C-A513-A5DAF87F2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2765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B53D71-7EFE-4AB8-B7A9-16708B52C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1CC6EC-DC1A-4BA7-BA96-6BF01AD729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A6DAA66-94A9-44AB-A63E-692469458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4794AE-D2DF-4CFC-BDD4-95B4D9B6E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C7D1D1F-1FFC-44CD-AF6C-B39C8F51B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A6E09C3-464D-4074-9A24-9EE56A509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5327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1C2794-A1BB-4607-9D7C-2F5E72EDB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AE07AFB-20B9-4300-A690-6F737067E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6F3A546-334E-47A8-AA88-F0DDA3B807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F37F6BB-2598-441E-95AF-04CD1F626B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FAC1011-A289-424C-906A-044F9F5CF7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F375C75-6D4B-416F-9E83-617A8CECA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23.06.2026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DBFC45A-3C5D-412E-99A2-4EFBA1736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6DB50B6-267C-42D4-BCF7-81AB0D557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729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3E71C3-9D32-4082-8314-056153DF2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9AAF707-D24E-4E5B-A627-984E8DF6D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23.06.2026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72EAD77-27C9-40B0-BA54-F03FE147D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809A808-0879-41D1-ABB4-DFAEB6D73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9453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F9D6622-FE7E-43D3-9241-6CF87C09E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23.06.2026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DFB043B-7777-483E-86EF-558E95007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D8D5904-8A8F-4F13-8970-4B0A50A11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175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DA4197-FF9F-4CBD-A37F-E38966B4A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6E2CD1-C4AE-46D8-9471-EE75DC153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239A6A-2D05-4254-A3E7-F010813F1B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2BDA0BD-EFD6-41BC-933A-D496531F9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435D448-1C6F-4B00-8918-F1A3C9C31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2522361-3CB1-4AAA-B2F8-D653C4600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8330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AE0B70-DDA0-47D4-9460-D07870383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76573BE-BFBA-4F94-8B48-F4B13E425D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5615B3C-50DB-4E9E-8E24-A66631534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E58D94-7B1F-4544-AD00-63763AA73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59CB-DE2F-4FD9-AE78-35CA4435ED95}" type="datetimeFigureOut">
              <a:rPr lang="de-DE" smtClean="0"/>
              <a:t>23.06.2026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98528A6-8F8D-4641-A161-35434536E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6B85D4C-E0BC-49BA-A43A-01A1D9111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3021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73E67AA-219E-4AEC-8A19-EBA3ADECD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03C3DAC-4FE9-425C-B6FF-83CB68FA3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43DBAB-24D6-429A-A4AC-73F5E040DF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A59CB-DE2F-4FD9-AE78-35CA4435ED95}" type="datetimeFigureOut">
              <a:rPr lang="de-DE" smtClean="0"/>
              <a:t>23.06.2026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7A0293-4068-4C1C-9B45-51C6145A56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F3474C-5C66-44C4-8AAA-278D609E9D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B63CB-8B92-41E0-B849-9B74AFA09B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4903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BCA58FAD-379C-492B-9913-5CEE9A6429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505" t="11974" r="9541" b="3945"/>
          <a:stretch/>
        </p:blipFill>
        <p:spPr>
          <a:xfrm>
            <a:off x="978159" y="545841"/>
            <a:ext cx="10235682" cy="576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30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CA063FAD-97B2-4A4C-A18E-2465B3BFFB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506" t="11837" r="9847" b="4081"/>
          <a:stretch/>
        </p:blipFill>
        <p:spPr>
          <a:xfrm>
            <a:off x="996820" y="545840"/>
            <a:ext cx="10198359" cy="5766320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DC172C22-27D2-956A-853E-748836D614A2}"/>
              </a:ext>
            </a:extLst>
          </p:cNvPr>
          <p:cNvSpPr/>
          <p:nvPr/>
        </p:nvSpPr>
        <p:spPr>
          <a:xfrm>
            <a:off x="5102524" y="1604513"/>
            <a:ext cx="1676400" cy="37093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2400" dirty="0"/>
              <a:t>§ 4a InsO</a:t>
            </a:r>
          </a:p>
        </p:txBody>
      </p:sp>
    </p:spTree>
    <p:extLst>
      <p:ext uri="{BB962C8B-B14F-4D97-AF65-F5344CB8AC3E}">
        <p14:creationId xmlns:p14="http://schemas.microsoft.com/office/powerpoint/2010/main" val="2767735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D28CFFA8-C323-44F7-AA64-6D807C7600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198" t="12517" r="9387" b="3946"/>
          <a:stretch/>
        </p:blipFill>
        <p:spPr>
          <a:xfrm>
            <a:off x="950167" y="564502"/>
            <a:ext cx="10291665" cy="5728996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DC172C22-27D2-956A-853E-748836D614A2}"/>
              </a:ext>
            </a:extLst>
          </p:cNvPr>
          <p:cNvSpPr/>
          <p:nvPr/>
        </p:nvSpPr>
        <p:spPr>
          <a:xfrm>
            <a:off x="5395823" y="1526875"/>
            <a:ext cx="1676400" cy="37093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2400" dirty="0"/>
              <a:t>§ 26 InsO</a:t>
            </a:r>
          </a:p>
        </p:txBody>
      </p:sp>
    </p:spTree>
    <p:extLst>
      <p:ext uri="{BB962C8B-B14F-4D97-AF65-F5344CB8AC3E}">
        <p14:creationId xmlns:p14="http://schemas.microsoft.com/office/powerpoint/2010/main" val="56427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FD027562-7DED-4BBF-A729-C2E04E6EBC0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710" t="18271" r="12606" b="9775"/>
          <a:stretch/>
        </p:blipFill>
        <p:spPr>
          <a:xfrm>
            <a:off x="1299341" y="961696"/>
            <a:ext cx="9593317" cy="493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833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957D5EE4-F203-4C7C-84F0-272B7AABA2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198" t="11973" r="9542" b="4354"/>
          <a:stretch/>
        </p:blipFill>
        <p:spPr>
          <a:xfrm>
            <a:off x="959498" y="559837"/>
            <a:ext cx="10273004" cy="5738326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6639CF2B-9D66-4959-9F65-E32624435582}"/>
              </a:ext>
            </a:extLst>
          </p:cNvPr>
          <p:cNvSpPr txBox="1"/>
          <p:nvPr/>
        </p:nvSpPr>
        <p:spPr>
          <a:xfrm>
            <a:off x="1828801" y="5243119"/>
            <a:ext cx="1249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§ 13 II InsO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06764F79-CCD9-4697-97A6-91E25170ACDC}"/>
              </a:ext>
            </a:extLst>
          </p:cNvPr>
          <p:cNvSpPr txBox="1"/>
          <p:nvPr/>
        </p:nvSpPr>
        <p:spPr>
          <a:xfrm>
            <a:off x="6971250" y="5853330"/>
            <a:ext cx="1392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§ 14 III InsO</a:t>
            </a:r>
          </a:p>
        </p:txBody>
      </p:sp>
    </p:spTree>
    <p:extLst>
      <p:ext uri="{BB962C8B-B14F-4D97-AF65-F5344CB8AC3E}">
        <p14:creationId xmlns:p14="http://schemas.microsoft.com/office/powerpoint/2010/main" val="2795854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Breitbild</PresentationFormat>
  <Paragraphs>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Hinz, Sandy</dc:creator>
  <cp:lastModifiedBy>Hinz, Sandy</cp:lastModifiedBy>
  <cp:revision>4</cp:revision>
  <dcterms:created xsi:type="dcterms:W3CDTF">2025-07-03T05:35:45Z</dcterms:created>
  <dcterms:modified xsi:type="dcterms:W3CDTF">2026-06-23T08:50:06Z</dcterms:modified>
</cp:coreProperties>
</file>