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9" r:id="rId3"/>
    <p:sldId id="280" r:id="rId4"/>
    <p:sldId id="281" r:id="rId5"/>
    <p:sldId id="282" r:id="rId6"/>
    <p:sldId id="283" r:id="rId7"/>
    <p:sldId id="287" r:id="rId8"/>
    <p:sldId id="284" r:id="rId9"/>
    <p:sldId id="28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B9818-E214-43BF-BDE6-2F99B4C48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A9FA72-48F2-491C-80AA-63F7978A4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1A4B75-2104-4A6D-A354-AB11AF5D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B3B8F-54D6-4D72-AFB5-BDDD6CA9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36AAEB-4B1F-40E6-9741-7A12F5E4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08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4EB9-5B8D-40BE-9680-BEE3683A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D4115F-1AD8-4721-8EE1-87E7109E4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95B320-2851-4035-AC2D-507A4D18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54B89F-32E4-4260-9441-3B2E2068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6487B0-0D97-4DFD-A5E2-6813515F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52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4AAD0F-2787-4E38-B53A-6F38E754C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149E5D-2DB3-4639-BA6B-DEF7EBB35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8D02E3-9D59-405A-BB8C-2CA76392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319BFB-2BD5-4AAD-B8A2-29F24749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3460F-4242-4D88-BC9F-3E848134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44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FDF2C-7A60-4FBE-8BCA-0261E375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7B86B4-8B2C-410B-8E98-38C740521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AFFC0A-CD3A-4B61-B1C7-4DA97908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178442-D4B5-4762-9AA9-0A5F3FD6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BA22B0-464B-4A36-89C7-B9825E93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72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CE4ED-6148-4F32-AC43-5F23A6CF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AD5D1B-411A-4514-A297-926B86A0B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FE394C-4262-4C27-8E48-32B6A31E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589E8-B607-4F23-AFB9-1EA0939B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05E5CE-0C76-4CF6-BD41-816CE6ED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7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AC5ED-FC66-44CA-A10C-C4E78B9E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8C7926-E52B-42C9-BB57-23579FD96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2EF30B-41CE-40FC-BC3B-4311071FC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11D372-1D40-44AA-AA73-EFFF7B15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BE91EF-628B-47C5-B28C-1F36ACDD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3620F4-BDE9-490A-9F91-1193A209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91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6139C-9C1C-4A4B-955E-51DC4535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2FFD59-B827-439E-BFB8-BAAA8FD17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D5DCDC-4538-46FD-ACE2-2DE6EA6AE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1F155F-32D0-4C8C-A0F9-446A901F3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0928F07-933E-48FF-BF18-12FB1162C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57DB5C-E373-4456-A92B-CC793CD7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ECEE9B-9240-4115-BA4D-49397751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7E83AC-2E5F-4AAF-8BED-749BA6A1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6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E357E-942E-4B92-A6D7-D7010A00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3FBF4B-CF1B-46E5-9FEE-2CAB640B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F3FA02-9251-4B6F-AF0A-2417FE69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C8A794-BB9A-41E3-8E7C-9A0C1630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03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D78617-CA8F-40C9-9322-A5ED0EA8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8E1DF8-7AAD-4D6E-AFFD-2670BD95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8FD637-B46A-4F99-A4D7-1CFC7C76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15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3B9A5-0B8A-44A1-87E8-D4E54265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83E7D7-7CE9-414B-AF6F-20FBA692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28A8CA-2D48-42E8-9ECB-CB61D5709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C75FB8-5CBF-4E96-B6D9-8E614C69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87B23F-7920-4182-9136-46CA5AEF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29D37-CDEC-4B71-899B-AB347E19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0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C25BC-0F49-4A46-AA35-1420ED84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1D5631-89CD-45D5-A224-8AE643F86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4357C1-9354-4A5E-A7A9-15642474C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71B1D3-4A62-47EE-A454-B6D96E4B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F73148-27A3-4165-A2E5-6CC7F3E2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0FD7-4658-4166-8787-A5E3B2C1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17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30CD96-E1BA-4DA9-B010-174252CA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44625E-40E4-4E59-9D27-ED0563BB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0781CD-9EC7-4EE6-A774-7A00D8CB1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B4E5-4540-4147-B4E3-728E3C00D0E0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97CF0B-D62E-4F2F-8B18-A46DE867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8129D1-93D2-402F-B115-986951473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73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5080DA-5996-4A3B-ABEE-36756D077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6" t="18429" r="12982" b="9962"/>
          <a:stretch/>
        </p:blipFill>
        <p:spPr>
          <a:xfrm>
            <a:off x="1326931" y="973521"/>
            <a:ext cx="9538138" cy="49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A063FAD-97B2-4A4C-A18E-2465B3BFF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6" t="11837" r="9847" b="4081"/>
          <a:stretch/>
        </p:blipFill>
        <p:spPr>
          <a:xfrm>
            <a:off x="996820" y="545840"/>
            <a:ext cx="10198359" cy="576632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C172C22-27D2-956A-853E-748836D614A2}"/>
              </a:ext>
            </a:extLst>
          </p:cNvPr>
          <p:cNvSpPr/>
          <p:nvPr/>
        </p:nvSpPr>
        <p:spPr>
          <a:xfrm>
            <a:off x="5198853" y="1639019"/>
            <a:ext cx="1547004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§ 4a InsO</a:t>
            </a:r>
          </a:p>
        </p:txBody>
      </p:sp>
    </p:spTree>
    <p:extLst>
      <p:ext uri="{BB962C8B-B14F-4D97-AF65-F5344CB8AC3E}">
        <p14:creationId xmlns:p14="http://schemas.microsoft.com/office/powerpoint/2010/main" val="276773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21D50DF-C492-46BF-8FA5-B29AC8AE0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t="11701" r="9541" b="4626"/>
          <a:stretch/>
        </p:blipFill>
        <p:spPr>
          <a:xfrm>
            <a:off x="968828" y="559836"/>
            <a:ext cx="10254343" cy="573832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C172C22-27D2-956A-853E-748836D614A2}"/>
              </a:ext>
            </a:extLst>
          </p:cNvPr>
          <p:cNvSpPr/>
          <p:nvPr/>
        </p:nvSpPr>
        <p:spPr>
          <a:xfrm>
            <a:off x="7096664" y="1811547"/>
            <a:ext cx="1676400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§ 13 I InsO</a:t>
            </a:r>
          </a:p>
        </p:txBody>
      </p:sp>
    </p:spTree>
    <p:extLst>
      <p:ext uri="{BB962C8B-B14F-4D97-AF65-F5344CB8AC3E}">
        <p14:creationId xmlns:p14="http://schemas.microsoft.com/office/powerpoint/2010/main" val="395966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78328C5-5BB3-4E83-ADF7-6113619B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8" t="11973" r="9542" b="5306"/>
          <a:stretch/>
        </p:blipFill>
        <p:spPr>
          <a:xfrm>
            <a:off x="959498" y="592494"/>
            <a:ext cx="10273004" cy="567301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0E48439-C279-23CC-2EDD-387FF8B4062D}"/>
              </a:ext>
            </a:extLst>
          </p:cNvPr>
          <p:cNvSpPr/>
          <p:nvPr/>
        </p:nvSpPr>
        <p:spPr>
          <a:xfrm>
            <a:off x="7088038" y="1837426"/>
            <a:ext cx="1676400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§ 13 I InsO</a:t>
            </a:r>
          </a:p>
        </p:txBody>
      </p:sp>
    </p:spTree>
    <p:extLst>
      <p:ext uri="{BB962C8B-B14F-4D97-AF65-F5344CB8AC3E}">
        <p14:creationId xmlns:p14="http://schemas.microsoft.com/office/powerpoint/2010/main" val="323522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26FE174-4B14-41FD-BFE8-2D1552C34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" t="11973" r="9923" b="4626"/>
          <a:stretch/>
        </p:blipFill>
        <p:spPr>
          <a:xfrm>
            <a:off x="982824" y="569167"/>
            <a:ext cx="10226351" cy="57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5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B875AA-6E14-4449-93D1-1B3FBA45C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5" t="11837" r="9693" b="5578"/>
          <a:stretch/>
        </p:blipFill>
        <p:spPr>
          <a:xfrm>
            <a:off x="1001486" y="597158"/>
            <a:ext cx="10189028" cy="56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85C8506-10DA-4AA9-9695-AB57B92F5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11973" r="9541" b="4626"/>
          <a:stretch/>
        </p:blipFill>
        <p:spPr>
          <a:xfrm>
            <a:off x="978159" y="569167"/>
            <a:ext cx="10235682" cy="57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FB60304-A5CC-40E4-8D60-D8AEB04FC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t="11973" r="10000" b="4762"/>
          <a:stretch/>
        </p:blipFill>
        <p:spPr>
          <a:xfrm>
            <a:off x="996820" y="573832"/>
            <a:ext cx="10198359" cy="571033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9A64220-BFE5-5D4A-3030-318CEFE02A87}"/>
              </a:ext>
            </a:extLst>
          </p:cNvPr>
          <p:cNvSpPr/>
          <p:nvPr/>
        </p:nvSpPr>
        <p:spPr>
          <a:xfrm>
            <a:off x="5354128" y="2018581"/>
            <a:ext cx="2150853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§ 5 I + II  InsO</a:t>
            </a:r>
          </a:p>
        </p:txBody>
      </p:sp>
    </p:spTree>
    <p:extLst>
      <p:ext uri="{BB962C8B-B14F-4D97-AF65-F5344CB8AC3E}">
        <p14:creationId xmlns:p14="http://schemas.microsoft.com/office/powerpoint/2010/main" val="374367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CA58FAD-379C-492B-9913-5CEE9A642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11974" r="9541" b="3945"/>
          <a:stretch/>
        </p:blipFill>
        <p:spPr>
          <a:xfrm>
            <a:off x="978159" y="545841"/>
            <a:ext cx="10235682" cy="57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Breitbild</PresentationFormat>
  <Paragraphs>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7</cp:revision>
  <dcterms:created xsi:type="dcterms:W3CDTF">2025-04-17T07:55:36Z</dcterms:created>
  <dcterms:modified xsi:type="dcterms:W3CDTF">2026-06-23T08:26:22Z</dcterms:modified>
</cp:coreProperties>
</file>