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8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78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04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37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84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710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72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12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748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99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909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8B2E3-83F9-47AD-A820-FA2B5BE09687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47F8-FA65-4814-9651-B272DE4C95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77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543865" y="407962"/>
            <a:ext cx="3165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Pflegschaften</a:t>
            </a:r>
            <a:endParaRPr lang="de-DE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606018" y="1125955"/>
            <a:ext cx="504092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Fürsorgemaßnahme des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Gerichts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6" name="Rechteck 5"/>
          <p:cNvSpPr/>
          <p:nvPr/>
        </p:nvSpPr>
        <p:spPr>
          <a:xfrm>
            <a:off x="2135943" y="2298618"/>
            <a:ext cx="7981071" cy="1131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Pfleger besitzt nur in einem exakten, ihm zugewiesenen Wirkungsbereich die Vertretungsvollmacht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58726" y="4178105"/>
            <a:ext cx="4937759" cy="6491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Ergänzungspflegschaft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271930" y="5574932"/>
            <a:ext cx="7709096" cy="6491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Pflegschaft für ein ungeborenes Kind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020972" y="4178105"/>
            <a:ext cx="5795890" cy="6491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Zuwendungspflegschaft</a:t>
            </a:r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5324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1</cp:revision>
  <dcterms:created xsi:type="dcterms:W3CDTF">2023-03-25T16:17:54Z</dcterms:created>
  <dcterms:modified xsi:type="dcterms:W3CDTF">2023-03-25T16:18:10Z</dcterms:modified>
</cp:coreProperties>
</file>