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5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BB9E-CB90-4907-BC51-D3E562D0CFDF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E5C02-4848-4F1F-9219-4EB9CCE074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8050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BB9E-CB90-4907-BC51-D3E562D0CFDF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E5C02-4848-4F1F-9219-4EB9CCE074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1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BB9E-CB90-4907-BC51-D3E562D0CFDF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E5C02-4848-4F1F-9219-4EB9CCE074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5598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BB9E-CB90-4907-BC51-D3E562D0CFDF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E5C02-4848-4F1F-9219-4EB9CCE074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260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BB9E-CB90-4907-BC51-D3E562D0CFDF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E5C02-4848-4F1F-9219-4EB9CCE074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8834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BB9E-CB90-4907-BC51-D3E562D0CFDF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E5C02-4848-4F1F-9219-4EB9CCE074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5722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BB9E-CB90-4907-BC51-D3E562D0CFDF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E5C02-4848-4F1F-9219-4EB9CCE074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159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BB9E-CB90-4907-BC51-D3E562D0CFDF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E5C02-4848-4F1F-9219-4EB9CCE074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0082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BB9E-CB90-4907-BC51-D3E562D0CFDF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E5C02-4848-4F1F-9219-4EB9CCE074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9901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BB9E-CB90-4907-BC51-D3E562D0CFDF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E5C02-4848-4F1F-9219-4EB9CCE074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915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BB9E-CB90-4907-BC51-D3E562D0CFDF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E5C02-4848-4F1F-9219-4EB9CCE074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0335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ABB9E-CB90-4907-BC51-D3E562D0CFDF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E5C02-4848-4F1F-9219-4EB9CCE074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1605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431324" y="506437"/>
            <a:ext cx="33481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Vormundschaft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5" name="Abgerundetes Rechteck 4"/>
          <p:cNvSpPr/>
          <p:nvPr/>
        </p:nvSpPr>
        <p:spPr>
          <a:xfrm>
            <a:off x="787791" y="339123"/>
            <a:ext cx="3007390" cy="91940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umfassender Ersatz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für die </a:t>
            </a: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eSo</a:t>
            </a:r>
            <a:endParaRPr lang="de-DE" sz="2400" dirty="0"/>
          </a:p>
        </p:txBody>
      </p:sp>
      <p:sp>
        <p:nvSpPr>
          <p:cNvPr id="6" name="Textfeld 5"/>
          <p:cNvSpPr txBox="1"/>
          <p:nvPr/>
        </p:nvSpPr>
        <p:spPr>
          <a:xfrm>
            <a:off x="278258" y="2703125"/>
            <a:ext cx="7951342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Voraussetzungen: </a:t>
            </a:r>
          </a:p>
          <a:p>
            <a:pPr algn="ctr"/>
            <a:endParaRPr lang="de-DE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Kind steht nicht unter eSo</a:t>
            </a:r>
          </a:p>
          <a:p>
            <a:pPr algn="ctr"/>
            <a:endParaRPr lang="de-DE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Eltern haben kein Personen-/Vermögensvertretungsrecht</a:t>
            </a:r>
          </a:p>
          <a:p>
            <a:pPr algn="ctr"/>
            <a:endParaRPr lang="de-DE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Familienstand unbekannt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8229600" y="506437"/>
            <a:ext cx="3549748" cy="173664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4140835" algn="l"/>
              </a:tabLst>
            </a:pP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Anordnung von Amts wegen, sobald Kenntnis von Voraussetzungen 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787791" y="1589575"/>
            <a:ext cx="694944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vorher: gerichtliche Eilmaßnahmen bzw. Bestellung eines vorläufiger Vormunds möglich </a:t>
            </a:r>
            <a:endParaRPr lang="de-DE" sz="2400" dirty="0"/>
          </a:p>
        </p:txBody>
      </p:sp>
      <p:sp>
        <p:nvSpPr>
          <p:cNvPr id="10" name="Textfeld 9"/>
          <p:cNvSpPr txBox="1"/>
          <p:nvPr/>
        </p:nvSpPr>
        <p:spPr>
          <a:xfrm>
            <a:off x="8524433" y="2586159"/>
            <a:ext cx="3390902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Auswahl: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de-DE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Benannter durch Eltern</a:t>
            </a:r>
          </a:p>
          <a:p>
            <a:pPr algn="ctr"/>
            <a:endParaRPr lang="de-DE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geeigneter Vormund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ehrenamtlicher Vormund, Berufsvormund, 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Mitarbeiter eines Vormundschaftsverein, Vereinsvormund, JA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278258" y="4978722"/>
            <a:ext cx="4153066" cy="15696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Aufgaben: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Personen-, Vermögenssorge und gesetzliche Vertretung des Mündels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4726156" y="5146034"/>
            <a:ext cx="3503443" cy="113877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Vergütung und Auf-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wandsentschädigung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(§ 1808 BGB)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070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Breitbild</PresentationFormat>
  <Paragraphs>23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Dittrich, Katja</dc:creator>
  <cp:lastModifiedBy>Dittrich, Katja</cp:lastModifiedBy>
  <cp:revision>4</cp:revision>
  <dcterms:created xsi:type="dcterms:W3CDTF">2023-03-25T15:46:35Z</dcterms:created>
  <dcterms:modified xsi:type="dcterms:W3CDTF">2023-03-25T16:00:30Z</dcterms:modified>
</cp:coreProperties>
</file>