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335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19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0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202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867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74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80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04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0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33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92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08A01-3468-457E-B1BE-FBF1D67FBF7E}" type="datetimeFigureOut">
              <a:rPr lang="de-DE" smtClean="0"/>
              <a:t>22.03.2023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5BA59-8BBB-4F33-9B0D-3138C18F3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22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501661" y="422031"/>
            <a:ext cx="3193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Unterbringung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90844" y="1325711"/>
            <a:ext cx="5282417" cy="272659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Unterbringung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Bestimmung des Aufenthalts einer Person unter Entziehung ihrer Freiheit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548512" y="1325711"/>
            <a:ext cx="5106572" cy="272659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unterbringungsähnliche Maßnahmen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in der Bewegungsfreiheit gehindert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65759" y="4754879"/>
            <a:ext cx="1146516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Kindeswohl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Abwendung einer erheblichen Selbst- oder Fremdgefährdung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wenn der Gefahr nicht auf andere Weise begegnet werden kann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90841" y="433756"/>
            <a:ext cx="1104313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Verweis auf die Vorschriften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für die Unterbringung in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Betreuungssachen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590840" y="1345079"/>
            <a:ext cx="11043139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Unterbringung eines Minderjährigen - Genehmigung des Familiengerichts zwingend notwendig </a:t>
            </a: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1125415" y="2618236"/>
            <a:ext cx="1856936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Gutachten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107766" y="2618235"/>
            <a:ext cx="692130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Bestellung eines VB zwingend notwendig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146514" y="3679686"/>
            <a:ext cx="995288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Fristen: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Hauptsacheverfahren: 6 Monate – längsten 1 Jahr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A: 6 Wochen, verlängerbar auf 3 Monate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46514" y="5291085"/>
            <a:ext cx="9931790" cy="9194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Hauptsacheverfahren: Beschwerde 1 Monat (§§ 58 I, 63 I FamFG) </a:t>
            </a: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A.: Beschwerde, 2 Wochen (§§ 57 S. 2, 63 II Nr. 1 FamFG)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9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Breitbild</PresentationFormat>
  <Paragraphs>18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5</cp:revision>
  <dcterms:created xsi:type="dcterms:W3CDTF">2023-03-21T16:10:28Z</dcterms:created>
  <dcterms:modified xsi:type="dcterms:W3CDTF">2023-03-22T05:04:54Z</dcterms:modified>
</cp:coreProperties>
</file>