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371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512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45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69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2088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14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55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63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59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37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51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67886-1596-48B7-9394-200765D3C0B2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786A-4F70-458E-B128-6A625556C4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7467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814732" y="997858"/>
            <a:ext cx="8693834" cy="64633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 Kind hat Anspruch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 Umgang mit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beiden Elternteilen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5083126" y="211015"/>
            <a:ext cx="2025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Umgang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1132449" y="1982596"/>
            <a:ext cx="10058400" cy="46166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jeder Elternteil ist zum Umgang mit dem Kind berechtigt und verpflic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</a:rPr>
              <a:t>htet </a:t>
            </a:r>
            <a:endParaRPr lang="de-DE" sz="2000" dirty="0"/>
          </a:p>
        </p:txBody>
      </p:sp>
      <p:sp>
        <p:nvSpPr>
          <p:cNvPr id="7" name="Rechteck 6"/>
          <p:cNvSpPr/>
          <p:nvPr/>
        </p:nvSpPr>
        <p:spPr>
          <a:xfrm>
            <a:off x="1814732" y="2926731"/>
            <a:ext cx="858129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Umgangsrecht gilt auch für weitere Bezugspersonen </a:t>
            </a:r>
            <a:endParaRPr lang="de-DE" sz="2400" dirty="0"/>
          </a:p>
        </p:txBody>
      </p:sp>
      <p:sp>
        <p:nvSpPr>
          <p:cNvPr id="8" name="Rechteck 7"/>
          <p:cNvSpPr/>
          <p:nvPr/>
        </p:nvSpPr>
        <p:spPr>
          <a:xfrm>
            <a:off x="4873322" y="4972779"/>
            <a:ext cx="287450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begleiteter Umgang</a:t>
            </a:r>
            <a:endParaRPr lang="de-DE" sz="2400" dirty="0"/>
          </a:p>
        </p:txBody>
      </p:sp>
      <p:sp>
        <p:nvSpPr>
          <p:cNvPr id="9" name="Rechteck 8"/>
          <p:cNvSpPr/>
          <p:nvPr/>
        </p:nvSpPr>
        <p:spPr>
          <a:xfrm>
            <a:off x="2489982" y="3801218"/>
            <a:ext cx="721672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Gericht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kann über den Umfang des Umgangsrecht entscheiden und seine Ausübung näher regeln 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6300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3</cp:revision>
  <dcterms:created xsi:type="dcterms:W3CDTF">2023-03-21T13:55:07Z</dcterms:created>
  <dcterms:modified xsi:type="dcterms:W3CDTF">2023-03-21T14:00:26Z</dcterms:modified>
</cp:coreProperties>
</file>