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8" d="100"/>
          <a:sy n="68" d="100"/>
        </p:scale>
        <p:origin x="5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9640-E476-4BF5-BD8A-041D119AFA0F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598D-89C9-490F-B90A-352BCA5EA3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7559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9640-E476-4BF5-BD8A-041D119AFA0F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598D-89C9-490F-B90A-352BCA5EA3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4650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9640-E476-4BF5-BD8A-041D119AFA0F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598D-89C9-490F-B90A-352BCA5EA3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7289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9640-E476-4BF5-BD8A-041D119AFA0F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598D-89C9-490F-B90A-352BCA5EA3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303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9640-E476-4BF5-BD8A-041D119AFA0F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598D-89C9-490F-B90A-352BCA5EA3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2821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9640-E476-4BF5-BD8A-041D119AFA0F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598D-89C9-490F-B90A-352BCA5EA3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2270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9640-E476-4BF5-BD8A-041D119AFA0F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598D-89C9-490F-B90A-352BCA5EA3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6348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9640-E476-4BF5-BD8A-041D119AFA0F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598D-89C9-490F-B90A-352BCA5EA3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3077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9640-E476-4BF5-BD8A-041D119AFA0F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598D-89C9-490F-B90A-352BCA5EA3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6042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9640-E476-4BF5-BD8A-041D119AFA0F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598D-89C9-490F-B90A-352BCA5EA3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1170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59640-E476-4BF5-BD8A-041D119AFA0F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C598D-89C9-490F-B90A-352BCA5EA3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4354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59640-E476-4BF5-BD8A-041D119AFA0F}" type="datetimeFigureOut">
              <a:rPr lang="de-DE" smtClean="0"/>
              <a:t>21.03.2023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C598D-89C9-490F-B90A-352BCA5EA31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13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351692" y="1584433"/>
            <a:ext cx="11521440" cy="91940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körperliche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geistige und seelische Wohl des </a:t>
            </a: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Kindes bzw. Vermögen gefährdet und diese kann nicht abgewendet werden</a:t>
            </a:r>
            <a:endParaRPr lang="de-DE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3298276" y="3202131"/>
            <a:ext cx="5736743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Maßnahmen im Sinne des § 1666 BGB</a:t>
            </a:r>
            <a:endParaRPr lang="de-DE" sz="2400" dirty="0"/>
          </a:p>
        </p:txBody>
      </p:sp>
      <p:sp>
        <p:nvSpPr>
          <p:cNvPr id="6" name="Rechteck 5"/>
          <p:cNvSpPr/>
          <p:nvPr/>
        </p:nvSpPr>
        <p:spPr>
          <a:xfrm>
            <a:off x="3298276" y="557405"/>
            <a:ext cx="56282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Verfahren nach § 1666 BGB </a:t>
            </a:r>
            <a:endParaRPr lang="de-DE" sz="32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1939305" y="4038927"/>
            <a:ext cx="8963156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Einleitung </a:t>
            </a: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durch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Mitteilung von Behörden bzw. Privatpersonen</a:t>
            </a:r>
            <a:endParaRPr lang="de-DE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3678701" y="4968056"/>
            <a:ext cx="4867422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JA + VB sind immer zu beteiligen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Pfeil nach unten 8"/>
          <p:cNvSpPr/>
          <p:nvPr/>
        </p:nvSpPr>
        <p:spPr>
          <a:xfrm>
            <a:off x="5908431" y="2677273"/>
            <a:ext cx="379827" cy="361349"/>
          </a:xfrm>
          <a:prstGeom prst="downArrow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9758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Breitbild</PresentationFormat>
  <Paragraphs>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Dittrich, Katja</dc:creator>
  <cp:lastModifiedBy>Dittrich, Katja</cp:lastModifiedBy>
  <cp:revision>2</cp:revision>
  <dcterms:created xsi:type="dcterms:W3CDTF">2023-03-21T14:13:22Z</dcterms:created>
  <dcterms:modified xsi:type="dcterms:W3CDTF">2023-03-21T14:27:59Z</dcterms:modified>
</cp:coreProperties>
</file>