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8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2BEA7F-0233-D24E-E78F-37680583D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C14D975-0DCA-9D37-CAEF-2140914D4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77EBCF-7A7E-55C6-0C45-98DD0745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3DC624-D57A-3E7B-0603-2FB785FA6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ADCD10-0C27-DC35-EBF1-1D11D941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112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97F4D3-2BF6-3576-14E5-5A73FAD46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7691D57-D21A-1BCF-7B5C-AB0F17B25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A932462-C2E5-B0D9-BDED-A0CCA7303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D79DE2-D26D-0C36-1B90-89605885C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EC2396-E45F-2A5B-E8AC-17F6465A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48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5BE2D08-946A-F691-8ED2-456A4D84A5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4CE174-662F-59D7-0D23-F4BB11F2D4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D3C985-91BB-9A48-C80D-EED554E7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90CD5A-CF65-8F76-35EC-0B0DD79F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312BF8-C4FD-AEB1-7BA5-18C6CD0D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53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8D4503-FB87-2C0D-78E7-E71F72AE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7A65E2-778D-9AEF-5419-57C1D5C995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4EEC57-C28B-083F-F26B-2FDE0F93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1B8840-28E5-D165-C632-3D3376A6F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B706FF-497D-48A0-4BC4-186E37F02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027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4624F7-5A62-061A-89A7-EF742D74F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5734A7-C5EB-2E26-3DF3-449D7B9DF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FBEC86-39C1-DD91-29CB-57802CE4C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1C7ABF-A1B1-8079-8E46-734D1B7C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014A73-B44F-6915-8838-A7B3F555F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509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7E08B-45DF-9777-0B0D-B2EF6545E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8F7642-60F1-EF4D-42B0-3452FEA38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56870E7-F0C0-F594-9F87-AF2327F60E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BC939C3-B203-4EB4-8622-9B1B9CBDE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1EE7D0-E749-4A99-EC86-2E69D14BC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DC5ABE7-A699-A0D6-96AF-A66AC0DBC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704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033DF9-8349-F9CD-FE56-CE87E73D6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8184E3-E5B5-BE1E-23C4-D3266DC53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943663-29C8-5B7B-5D22-851574E1B9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901247-7B1A-BA62-1625-FE111D507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EC401EF-FECA-DFCF-BBC3-32404C643D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D3AC997-CD32-8729-D393-714E9060F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77003A1-4811-884D-39BA-E2D9BD280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99D4AA9-AB1F-4FC6-6CE7-F8ABE892F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163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6D75C2-2B6E-CF09-2D58-68361D2F4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826D349-5A89-800A-F7CF-4208EA363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B0B11A-2D35-6F24-EB3C-53173AE2E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C348C03-3F80-0E11-BCA7-A8D0C603D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3658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CE7546D-A1FE-8A8B-C4B3-D432F16A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11BFAC4-CDF8-A035-5D38-5EE37CFD3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52D6A3-D0D2-3693-7A18-AE567876A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736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777930-A5C1-6314-28D6-E1360140E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2C6B27-690B-E323-2690-ADF61938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0665CAB-3595-691C-1869-9D63E5480E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127EC27-44B2-5034-3D76-FA3FA0F0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040CCE6-E6A8-4C17-10B4-08984139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A25088A-AA2B-61A7-4B96-70A6DDADC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052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B375A-2DE4-FCF3-D08D-8B6F8DBD4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90C10D2-F73E-C7B3-A294-67373C91CC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25E8492-BBDD-9B5C-D207-FF007E209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4779AF-9099-09B1-5BF9-D7E34993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5E3E538-FEE5-9BDE-02FE-3CB67D011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BC21B12-2540-1D2F-ACC6-3C9D8F4E4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C6F21F3-EB03-AE56-C64D-4D31D7A31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6D9AA2-E2EC-3D85-D19A-6563BFBC32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92C67F-105B-9B2A-778B-91DE19E35B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3FB6A-F483-400B-A36F-4EFECE4E1891}" type="datetimeFigureOut">
              <a:rPr lang="de-DE" smtClean="0"/>
              <a:t>12.03.2023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E72DF6-21CC-708C-468A-627743F8A7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0B33F26-91C9-277B-8B19-5D49A0BB1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6CA0F-22D2-459E-A28C-30C6BA6FAE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517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C8810B01-91D2-A24B-D5DB-3C3AAB623736}"/>
              </a:ext>
            </a:extLst>
          </p:cNvPr>
          <p:cNvSpPr txBox="1"/>
          <p:nvPr/>
        </p:nvSpPr>
        <p:spPr>
          <a:xfrm>
            <a:off x="3702902" y="331592"/>
            <a:ext cx="5560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Kindschaftssachen – allgemein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409FFAF-4CCC-A787-6C82-1271649D212B}"/>
              </a:ext>
            </a:extLst>
          </p:cNvPr>
          <p:cNvSpPr txBox="1"/>
          <p:nvPr/>
        </p:nvSpPr>
        <p:spPr>
          <a:xfrm>
            <a:off x="700414" y="1022222"/>
            <a:ext cx="10791172" cy="78319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</a:ln>
          <a:effectLst>
            <a:softEdge rad="31750"/>
          </a:effectLst>
        </p:spPr>
        <p:txBody>
          <a:bodyPr wrap="square">
            <a:spAutoFit/>
          </a:bodyPr>
          <a:lstStyle/>
          <a:p>
            <a:pPr algn="ctr"/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Verfahren, die die Verantwortung für die Person, das Vermögen oder die Vertretung des Minderjährigen betreffen, umfasst</a:t>
            </a:r>
            <a:endParaRPr lang="de-DE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A55C85A-8257-CD72-CA0D-3C5F9445DB26}"/>
              </a:ext>
            </a:extLst>
          </p:cNvPr>
          <p:cNvSpPr txBox="1"/>
          <p:nvPr/>
        </p:nvSpPr>
        <p:spPr>
          <a:xfrm>
            <a:off x="700414" y="2133119"/>
            <a:ext cx="3535992" cy="186100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eSo, Umgang, Herausgabe und Unterbringung auch im Wege der e. A.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97A77E3-E4AD-8B1A-F265-6BB10785A6DA}"/>
              </a:ext>
            </a:extLst>
          </p:cNvPr>
          <p:cNvSpPr txBox="1"/>
          <p:nvPr/>
        </p:nvSpPr>
        <p:spPr>
          <a:xfrm>
            <a:off x="9262997" y="2377400"/>
            <a:ext cx="2193620" cy="99542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Anhörungs-pflicht</a:t>
            </a:r>
            <a:r>
              <a:rPr lang="de-DE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de-DE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854E77C-0EF5-FBF8-9419-E916B6D68979}"/>
              </a:ext>
            </a:extLst>
          </p:cNvPr>
          <p:cNvSpPr txBox="1"/>
          <p:nvPr/>
        </p:nvSpPr>
        <p:spPr>
          <a:xfrm>
            <a:off x="5481050" y="2145829"/>
            <a:ext cx="2680569" cy="99542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JA i. d. R. Beteiligter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E4C1C91-B1F6-11DC-C8DF-ECC36DFB12BE}"/>
              </a:ext>
            </a:extLst>
          </p:cNvPr>
          <p:cNvSpPr txBox="1"/>
          <p:nvPr/>
        </p:nvSpPr>
        <p:spPr>
          <a:xfrm>
            <a:off x="4104361" y="3573635"/>
            <a:ext cx="3983277" cy="186100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Vorrang- und Beschleunigungsgebot – Aufenthalt, Umgang Herausgabe 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1F65761-C450-EC02-42BE-292839A47F4D}"/>
              </a:ext>
            </a:extLst>
          </p:cNvPr>
          <p:cNvSpPr txBox="1"/>
          <p:nvPr/>
        </p:nvSpPr>
        <p:spPr>
          <a:xfrm>
            <a:off x="1083658" y="5152918"/>
            <a:ext cx="2637460" cy="99542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Hinwirken auf Einvernehmen</a:t>
            </a:r>
            <a:endParaRPr lang="de-DE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A051287-0F1C-6662-DBDD-149DE50F2CEF}"/>
              </a:ext>
            </a:extLst>
          </p:cNvPr>
          <p:cNvSpPr txBox="1"/>
          <p:nvPr/>
        </p:nvSpPr>
        <p:spPr>
          <a:xfrm>
            <a:off x="6761289" y="5867025"/>
            <a:ext cx="3513551" cy="56263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Verfahrensbeistand</a:t>
            </a:r>
            <a:r>
              <a:rPr lang="de-DE" dirty="0"/>
              <a:t> 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BCFE70C-0BC2-899B-020D-0192CDC44CA0}"/>
              </a:ext>
            </a:extLst>
          </p:cNvPr>
          <p:cNvSpPr txBox="1"/>
          <p:nvPr/>
        </p:nvSpPr>
        <p:spPr>
          <a:xfrm>
            <a:off x="8610288" y="4229260"/>
            <a:ext cx="2637460" cy="99542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Begutachtung des Kindes </a:t>
            </a:r>
          </a:p>
        </p:txBody>
      </p:sp>
    </p:spTree>
    <p:extLst>
      <p:ext uri="{BB962C8B-B14F-4D97-AF65-F5344CB8AC3E}">
        <p14:creationId xmlns:p14="http://schemas.microsoft.com/office/powerpoint/2010/main" val="119995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Breitbild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Katja</dc:creator>
  <cp:lastModifiedBy>Katja</cp:lastModifiedBy>
  <cp:revision>1</cp:revision>
  <dcterms:created xsi:type="dcterms:W3CDTF">2023-03-12T13:38:00Z</dcterms:created>
  <dcterms:modified xsi:type="dcterms:W3CDTF">2023-03-12T14:06:38Z</dcterms:modified>
</cp:coreProperties>
</file>