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22902-4172-447F-80AC-FAD885198DA5}" v="8" dt="2023-03-11T17:19:47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" userId="7fd2e0e7fd3099c6" providerId="LiveId" clId="{2E622902-4172-447F-80AC-FAD885198DA5}"/>
    <pc:docChg chg="undo custSel delSld modSld">
      <pc:chgData name="Katja" userId="7fd2e0e7fd3099c6" providerId="LiveId" clId="{2E622902-4172-447F-80AC-FAD885198DA5}" dt="2023-03-11T17:28:58.159" v="822" actId="1076"/>
      <pc:docMkLst>
        <pc:docMk/>
      </pc:docMkLst>
      <pc:sldChg chg="modSp mod">
        <pc:chgData name="Katja" userId="7fd2e0e7fd3099c6" providerId="LiveId" clId="{2E622902-4172-447F-80AC-FAD885198DA5}" dt="2023-03-11T17:08:57.955" v="255" actId="207"/>
        <pc:sldMkLst>
          <pc:docMk/>
          <pc:sldMk cId="3574562120" sldId="256"/>
        </pc:sldMkLst>
        <pc:graphicFrameChg chg="mod modGraphic">
          <ac:chgData name="Katja" userId="7fd2e0e7fd3099c6" providerId="LiveId" clId="{2E622902-4172-447F-80AC-FAD885198DA5}" dt="2023-03-11T17:08:57.955" v="255" actId="207"/>
          <ac:graphicFrameMkLst>
            <pc:docMk/>
            <pc:sldMk cId="3574562120" sldId="256"/>
            <ac:graphicFrameMk id="4" creationId="{67E4AC32-91FD-D268-2874-67610C8D1B6B}"/>
          </ac:graphicFrameMkLst>
        </pc:graphicFrameChg>
      </pc:sldChg>
      <pc:sldChg chg="addSp delSp modSp mod">
        <pc:chgData name="Katja" userId="7fd2e0e7fd3099c6" providerId="LiveId" clId="{2E622902-4172-447F-80AC-FAD885198DA5}" dt="2023-03-11T17:28:58.159" v="822" actId="1076"/>
        <pc:sldMkLst>
          <pc:docMk/>
          <pc:sldMk cId="3823916255" sldId="257"/>
        </pc:sldMkLst>
        <pc:spChg chg="del mod">
          <ac:chgData name="Katja" userId="7fd2e0e7fd3099c6" providerId="LiveId" clId="{2E622902-4172-447F-80AC-FAD885198DA5}" dt="2023-03-11T17:16:16.208" v="685" actId="21"/>
          <ac:spMkLst>
            <pc:docMk/>
            <pc:sldMk cId="3823916255" sldId="257"/>
            <ac:spMk id="3" creationId="{D1129DFD-FBA7-D5BC-4F8A-060D9E284A30}"/>
          </ac:spMkLst>
        </pc:spChg>
        <pc:spChg chg="add mod">
          <ac:chgData name="Katja" userId="7fd2e0e7fd3099c6" providerId="LiveId" clId="{2E622902-4172-447F-80AC-FAD885198DA5}" dt="2023-03-11T17:09:56.944" v="293"/>
          <ac:spMkLst>
            <pc:docMk/>
            <pc:sldMk cId="3823916255" sldId="257"/>
            <ac:spMk id="4" creationId="{CDB39CA7-CE79-95BA-270A-CA53EEB77360}"/>
          </ac:spMkLst>
        </pc:spChg>
        <pc:spChg chg="add mod">
          <ac:chgData name="Katja" userId="7fd2e0e7fd3099c6" providerId="LiveId" clId="{2E622902-4172-447F-80AC-FAD885198DA5}" dt="2023-03-11T17:28:58.159" v="822" actId="1076"/>
          <ac:spMkLst>
            <pc:docMk/>
            <pc:sldMk cId="3823916255" sldId="257"/>
            <ac:spMk id="5" creationId="{0AF43E20-6E89-5B26-4261-9E17FD6C7560}"/>
          </ac:spMkLst>
        </pc:spChg>
        <pc:spChg chg="add mod">
          <ac:chgData name="Katja" userId="7fd2e0e7fd3099c6" providerId="LiveId" clId="{2E622902-4172-447F-80AC-FAD885198DA5}" dt="2023-03-11T17:28:33.523" v="819" actId="14861"/>
          <ac:spMkLst>
            <pc:docMk/>
            <pc:sldMk cId="3823916255" sldId="257"/>
            <ac:spMk id="6" creationId="{07B9ECC0-CA94-CB6C-95A4-08920B94F390}"/>
          </ac:spMkLst>
        </pc:spChg>
        <pc:spChg chg="add mod">
          <ac:chgData name="Katja" userId="7fd2e0e7fd3099c6" providerId="LiveId" clId="{2E622902-4172-447F-80AC-FAD885198DA5}" dt="2023-03-11T17:28:38.748" v="820" actId="14861"/>
          <ac:spMkLst>
            <pc:docMk/>
            <pc:sldMk cId="3823916255" sldId="257"/>
            <ac:spMk id="7" creationId="{8DF10981-26D6-E6BD-5D20-6DB5C18CAD80}"/>
          </ac:spMkLst>
        </pc:spChg>
        <pc:spChg chg="add mod">
          <ac:chgData name="Katja" userId="7fd2e0e7fd3099c6" providerId="LiveId" clId="{2E622902-4172-447F-80AC-FAD885198DA5}" dt="2023-03-11T17:28:50.798" v="821" actId="14861"/>
          <ac:spMkLst>
            <pc:docMk/>
            <pc:sldMk cId="3823916255" sldId="257"/>
            <ac:spMk id="8" creationId="{2290EB12-4C1B-4132-C9E8-C5A26E622E8F}"/>
          </ac:spMkLst>
        </pc:spChg>
      </pc:sldChg>
      <pc:sldChg chg="del">
        <pc:chgData name="Katja" userId="7fd2e0e7fd3099c6" providerId="LiveId" clId="{2E622902-4172-447F-80AC-FAD885198DA5}" dt="2023-03-11T16:59:21.116" v="0" actId="2696"/>
        <pc:sldMkLst>
          <pc:docMk/>
          <pc:sldMk cId="116144761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95B5A-AE01-C308-32B9-0DAAC0D78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6BB77CC-47EE-5D02-BB9A-8824818E4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83BF05-28AE-66B9-28AF-9A544CEC1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9CC36-7991-F8A7-30E1-01C3192F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12366-F820-7A96-188C-C3E241A7E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75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B04104-3EEE-A749-D812-DE6772E9E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0EA44C7-8813-8E24-D6F4-AFC49564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1C2AC7-1E6F-B938-FDD3-DAF57E7F8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C8D783-3D3E-9734-00A6-64CEA266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26B892-F3D7-03C0-EA2E-634B216B1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33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85E9F3B-AF24-BF1A-E7D7-4805BF1E7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9EEDFF-EE6B-3F71-3FC1-856042DBC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3FC903-5C31-D484-30D0-25AB3B1F2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3DA300-7242-A036-4DB3-E1F1BD068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064B1-543A-F132-5C2A-578F6A7F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62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9BC31-35A1-910E-BF54-E4050FDB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C7361F-7D80-C86D-F4AA-5375CC5AE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688CB2-6B3E-0939-61FC-090C4493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2B5701-7F5D-6EB8-5E8B-2187440F5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9787AA-E3B8-D450-9AB1-0FC68F0F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995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0E304-97D6-528B-3A20-EC11F2054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1077C-7368-B791-607E-D4F32C0A1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9A6063-1F9B-FC73-8731-FDEF70173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71058B-806E-1EEB-FFB2-AA841143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292CCA-02EC-0CA1-30B5-660D1C80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82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668491-2C2D-D98D-B5FE-ECF3A4F0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52C395-D07C-B3BC-A662-20FC2E35E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74BB515-D656-43A9-B3AC-998C1979D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90EB0EF-685A-C3C4-74BD-D05D772E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5AEF94-8C85-4B2A-7D57-503C15C30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D4D8CA-B1B6-1A14-8A43-D8653D48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78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6A7A1-0821-0C3D-E064-F20FC1435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783539-51DB-C7D2-D379-599C9F264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57D998-1BA0-21E1-F1F1-8D58B5B1F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ACBF45-027F-4342-F4EF-ED7E0202D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DE6C6AE-8E11-6900-C32A-F2E3CB9B6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C750C76-8A44-6ED7-1E4A-DA3EA0E0E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D98C7C4-6CE7-2FF8-5F9E-99781C11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8BD852F-725B-B08C-8A97-D64FA86F6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56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08365-597D-43B8-F617-0710F809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DFB2C44-B901-9381-B305-60D20635D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D1AA7F9-56F5-FA4D-E706-D046204FE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F004FB-1BC9-5D1D-ACA4-9B6EBE5EA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672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88E9BC2-D81B-53B0-4794-F440169B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58732F-DE59-FF16-1CC1-91485518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378D7E7-96DF-7E73-639C-2BF03FBB5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7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EDADA-46B9-F5B4-7399-CBA6E969B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462BDA-B3F7-9DEE-F13C-5A3755804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DE2C08-E893-17B0-2379-2449FDBF2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4CE14C-F200-6694-6EC4-5250DD17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BE2F2D-5844-8F00-647C-32100FBDF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7910B6-DC95-45EF-1D1B-1B8F58AA0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68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C6B29C-679D-021A-7ABC-A5D645BB3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EFC744-AFA6-ECC6-C1A5-1D8989CFE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6E8BEE-DF7F-EF87-2153-28CE28BC3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CCF4C7-1421-9306-3805-65C1CE01F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85A850-4DF1-BFB0-EA70-931D20FF4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CD17CE-1B5E-0667-74E1-5CDAB33F4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67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2BBC85-16FC-0044-B489-70D0BABDC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4EA873-B833-FF0A-A99A-5D8303B98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0B7B89-05AC-7F28-2929-0AFDE6D6BB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17B3E-D390-4D55-8E68-B1ECFB4E1B2D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578791-DC26-4786-2405-7733112AA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EEC529-3CBB-7FC2-6292-E5B751538F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D53FB-60BE-40A4-8B7F-7083FD2847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67E4AC32-91FD-D268-2874-67610C8D1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14460"/>
              </p:ext>
            </p:extLst>
          </p:nvPr>
        </p:nvGraphicFramePr>
        <p:xfrm>
          <a:off x="175364" y="1155386"/>
          <a:ext cx="11883669" cy="5264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1223">
                  <a:extLst>
                    <a:ext uri="{9D8B030D-6E8A-4147-A177-3AD203B41FA5}">
                      <a16:colId xmlns:a16="http://schemas.microsoft.com/office/drawing/2014/main" val="971932047"/>
                    </a:ext>
                  </a:extLst>
                </a:gridCol>
                <a:gridCol w="3961223">
                  <a:extLst>
                    <a:ext uri="{9D8B030D-6E8A-4147-A177-3AD203B41FA5}">
                      <a16:colId xmlns:a16="http://schemas.microsoft.com/office/drawing/2014/main" val="1071361394"/>
                    </a:ext>
                  </a:extLst>
                </a:gridCol>
                <a:gridCol w="3961223">
                  <a:extLst>
                    <a:ext uri="{9D8B030D-6E8A-4147-A177-3AD203B41FA5}">
                      <a16:colId xmlns:a16="http://schemas.microsoft.com/office/drawing/2014/main" val="1718208255"/>
                    </a:ext>
                  </a:extLst>
                </a:gridCol>
              </a:tblGrid>
              <a:tr h="5264203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Zugewinngemeinschaft</a:t>
                      </a:r>
                    </a:p>
                    <a:p>
                      <a:pPr algn="ctr"/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gesetzlich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Vermögenstrennung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selbständige Vermögensverwaltung mit Verfügungsbeschränkung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Zugewinnausgleich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Auflösung der Ehe durch Tod: gesetzlicher Erbteil + ¼ oder Zugewinnausgleich + Pflichtteil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Gütertrennung</a:t>
                      </a:r>
                    </a:p>
                    <a:p>
                      <a:pPr algn="ctr"/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vertraglich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vollständige Trennung der Vermögenswerte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selbständige Vermögensverwaltung ohne Verfügungs-beschränkung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kein Ausgleich am Ende der Ehe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Gütergemeinschaft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vertraglich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vollständige </a:t>
                      </a:r>
                      <a:r>
                        <a:rPr lang="de-DE" sz="24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Verschmel-zung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</a:t>
                      </a:r>
                      <a:r>
                        <a:rPr lang="de-DE" sz="24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Vermögensmas-sen</a:t>
                      </a:r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(Gesamtgut)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Sondergut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Vorbehaltsgut </a:t>
                      </a:r>
                    </a:p>
                    <a:p>
                      <a:pPr algn="ctr"/>
                      <a:endParaRPr lang="de-DE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de-DE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Ende Auseinandersetzung des Gesamtgutes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16888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F43EA055-3645-ECC1-DBFE-73076019082E}"/>
              </a:ext>
            </a:extLst>
          </p:cNvPr>
          <p:cNvSpPr txBox="1"/>
          <p:nvPr/>
        </p:nvSpPr>
        <p:spPr>
          <a:xfrm>
            <a:off x="5096243" y="237449"/>
            <a:ext cx="2179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Güterrecht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456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DB39CA7-CE79-95BA-270A-CA53EEB77360}"/>
              </a:ext>
            </a:extLst>
          </p:cNvPr>
          <p:cNvSpPr txBox="1"/>
          <p:nvPr/>
        </p:nvSpPr>
        <p:spPr>
          <a:xfrm>
            <a:off x="3287038" y="156575"/>
            <a:ext cx="5617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Berechnung des Zugewinns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AF43E20-6E89-5B26-4261-9E17FD6C7560}"/>
              </a:ext>
            </a:extLst>
          </p:cNvPr>
          <p:cNvSpPr txBox="1"/>
          <p:nvPr/>
        </p:nvSpPr>
        <p:spPr>
          <a:xfrm>
            <a:off x="218160" y="1081102"/>
            <a:ext cx="11755677" cy="461665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Zugewinn = Geldbetrag, um den das Endvermögen das Anfangsvermögen übersteigt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7B9ECC0-CA94-CB6C-95A4-08920B94F390}"/>
              </a:ext>
            </a:extLst>
          </p:cNvPr>
          <p:cNvSpPr txBox="1"/>
          <p:nvPr/>
        </p:nvSpPr>
        <p:spPr>
          <a:xfrm>
            <a:off x="218160" y="2027644"/>
            <a:ext cx="11674258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Anfangsvermögen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= Vermögen nach Abzug der Verbindlichkeiten zu Beginn der Ehe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+ Erbschaft/Schenkung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Schulden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DF10981-26D6-E6BD-5D20-6DB5C18CAD80}"/>
              </a:ext>
            </a:extLst>
          </p:cNvPr>
          <p:cNvSpPr txBox="1"/>
          <p:nvPr/>
        </p:nvSpPr>
        <p:spPr>
          <a:xfrm>
            <a:off x="623803" y="3675447"/>
            <a:ext cx="10944390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Endvermögen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= Vermögen nach Abzug der Verbindlichkeiten am Ende der Ehe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Schulden</a:t>
            </a: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de-DE" sz="2000" smtClean="0">
                <a:latin typeface="Arial" panose="020B0604020202020204" pitchFamily="34" charset="0"/>
                <a:cs typeface="Arial" panose="020B0604020202020204" pitchFamily="34" charset="0"/>
              </a:rPr>
              <a:t>verschwendete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Beträge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290EB12-4C1B-4132-C9E8-C5A26E622E8F}"/>
              </a:ext>
            </a:extLst>
          </p:cNvPr>
          <p:cNvSpPr txBox="1"/>
          <p:nvPr/>
        </p:nvSpPr>
        <p:spPr>
          <a:xfrm>
            <a:off x="2442576" y="5421972"/>
            <a:ext cx="802292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Endvermögen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– Anfangsvermögen : 2 = Zugewinn</a:t>
            </a:r>
          </a:p>
        </p:txBody>
      </p:sp>
    </p:spTree>
    <p:extLst>
      <p:ext uri="{BB962C8B-B14F-4D97-AF65-F5344CB8AC3E}">
        <p14:creationId xmlns:p14="http://schemas.microsoft.com/office/powerpoint/2010/main" val="382391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Breitbild</PresentationFormat>
  <Paragraphs>41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Katja</dc:creator>
  <cp:lastModifiedBy>Dittrich, Katja</cp:lastModifiedBy>
  <cp:revision>2</cp:revision>
  <dcterms:created xsi:type="dcterms:W3CDTF">2023-03-11T16:47:52Z</dcterms:created>
  <dcterms:modified xsi:type="dcterms:W3CDTF">2023-12-12T11:22:08Z</dcterms:modified>
</cp:coreProperties>
</file>