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27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7197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37368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052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246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325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7105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8652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4413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1730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302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79030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FF72-8D17-4388-A02F-F55CB695899E}" type="datetimeFigureOut">
              <a:rPr lang="de-DE" smtClean="0"/>
              <a:t>13.03.2023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591044-6089-49AE-8BB9-48EBC4D8D1F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220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3137095" y="422030"/>
            <a:ext cx="60069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vereinfachtes Unterhaltsverfahren </a:t>
            </a:r>
            <a:endParaRPr lang="de-DE" sz="28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/>
          <p:cNvSpPr txBox="1"/>
          <p:nvPr/>
        </p:nvSpPr>
        <p:spPr>
          <a:xfrm>
            <a:off x="2365549" y="1257948"/>
            <a:ext cx="7567665" cy="193899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Voraussetzungen:</a:t>
            </a:r>
            <a:r>
              <a:rPr lang="de-DE" sz="20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Antrag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minderjähriges Kind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nicht im Haushalt des Antragsgegners lebend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Höchstgrenze: 1,2-facher Mindestunterhalt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keine anderweitige Anhängigkeit, Entscheidung oder Titulierung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de-DE" dirty="0"/>
          </a:p>
        </p:txBody>
      </p:sp>
      <p:sp>
        <p:nvSpPr>
          <p:cNvPr id="2" name="Abgerundetes Rechteck 1"/>
          <p:cNvSpPr/>
          <p:nvPr/>
        </p:nvSpPr>
        <p:spPr>
          <a:xfrm>
            <a:off x="351691" y="3509638"/>
            <a:ext cx="7061480" cy="1464231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Prüfung der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Zulässigkeit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Zustellung des Antrags an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Antragsgegner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(§ 251 I FamFG)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Einwendungen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des 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Antragsgegners (§ 252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FamFG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/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Festsetzungsbeschluss (§ 253 FamFG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de-DE" sz="2000" dirty="0"/>
          </a:p>
        </p:txBody>
      </p:sp>
      <p:sp>
        <p:nvSpPr>
          <p:cNvPr id="3" name="Ecken des Rechtecks auf der gleichen Seite schneiden 2"/>
          <p:cNvSpPr/>
          <p:nvPr/>
        </p:nvSpPr>
        <p:spPr>
          <a:xfrm>
            <a:off x="3377293" y="5286567"/>
            <a:ext cx="6096000" cy="1104067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spcAft>
                <a:spcPts val="0"/>
              </a:spcAft>
            </a:pPr>
            <a:r>
              <a:rPr lang="de-DE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Rechtsbehelf: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358775" algn="l"/>
              </a:tabLs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Beschwerde (Verfahrenswert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&gt; 600,00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€)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spcAft>
                <a:spcPts val="0"/>
              </a:spcAft>
              <a:tabLst>
                <a:tab pos="358775" algn="l"/>
              </a:tabLs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	Erinnerung (Verfahrenswert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&lt; 600,00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€)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7979229" y="3823233"/>
            <a:ext cx="3907971" cy="11237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Übergang ins streitige Verfahren ist möglich (§§ 254, 255 FamFG)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07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510393" y="359229"/>
            <a:ext cx="94624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Verfahrensablauf – vereinfachtes Unterhaltsverfahren </a:t>
            </a:r>
            <a:endParaRPr lang="de-DE" sz="28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310243" y="1215317"/>
            <a:ext cx="11576957" cy="50873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Eingang des Antrages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Registrierung 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+ Aktenanlegung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Vorlage an den Rechtspfleger (Prüfung der Antragsvoraussetzungen + Fertigung der Antragsmitteilungsverfügung)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Zustellung des Antrags an den Antragsgegner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ggf. Einwendungen des Antragsgegners (ggf. Antrag auf Übergang in das streitige Verfahren)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Vorlage an Rechtspfleger (Zurückweisungsbeschluss oder Unterhaltsfestsetzungsbeschluss)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Beschluss expedieren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ggf. vollstreckbare Ausfertigung erteilen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VE, Kosten</a:t>
            </a:r>
            <a:r>
              <a:rPr lang="de-DE" sz="240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weglegen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bei Antrag auf Übergang in das streitige Verfahren: Vorlage an Rechtspfleger (Umtragung und Verfügung der Richtervorlage)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Eingangsregistratur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3829274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Breitbild</PresentationFormat>
  <Paragraphs>19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Times New Roman</vt:lpstr>
      <vt:lpstr>Office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Dittrich, Katja</dc:creator>
  <cp:lastModifiedBy>Dittrich, Katja</cp:lastModifiedBy>
  <cp:revision>7</cp:revision>
  <dcterms:created xsi:type="dcterms:W3CDTF">2023-03-09T06:21:56Z</dcterms:created>
  <dcterms:modified xsi:type="dcterms:W3CDTF">2023-03-13T10:08:57Z</dcterms:modified>
</cp:coreProperties>
</file>