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8" r:id="rId25"/>
    <p:sldId id="280" r:id="rId26"/>
    <p:sldId id="281" r:id="rId27"/>
    <p:sldId id="282" r:id="rId28"/>
    <p:sldId id="283" r:id="rId29"/>
    <p:sldId id="284" r:id="rId30"/>
    <p:sldId id="286" r:id="rId31"/>
    <p:sldId id="285" r:id="rId32"/>
    <p:sldId id="287" r:id="rId33"/>
    <p:sldId id="341" r:id="rId34"/>
    <p:sldId id="289" r:id="rId35"/>
    <p:sldId id="290" r:id="rId36"/>
    <p:sldId id="291" r:id="rId37"/>
    <p:sldId id="292" r:id="rId38"/>
    <p:sldId id="34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11" r:id="rId52"/>
    <p:sldId id="312" r:id="rId53"/>
    <p:sldId id="313" r:id="rId54"/>
    <p:sldId id="314" r:id="rId55"/>
    <p:sldId id="315" r:id="rId56"/>
    <p:sldId id="307" r:id="rId57"/>
    <p:sldId id="305" r:id="rId58"/>
    <p:sldId id="306" r:id="rId59"/>
    <p:sldId id="309" r:id="rId60"/>
    <p:sldId id="310" r:id="rId61"/>
    <p:sldId id="316" r:id="rId62"/>
    <p:sldId id="319" r:id="rId63"/>
    <p:sldId id="320" r:id="rId64"/>
    <p:sldId id="321" r:id="rId65"/>
    <p:sldId id="322" r:id="rId66"/>
    <p:sldId id="325" r:id="rId67"/>
    <p:sldId id="323" r:id="rId68"/>
    <p:sldId id="326" r:id="rId69"/>
    <p:sldId id="317" r:id="rId70"/>
    <p:sldId id="318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8" r:id="rId80"/>
    <p:sldId id="339" r:id="rId81"/>
    <p:sldId id="336" r:id="rId82"/>
    <p:sldId id="340" r:id="rId8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8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0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BE7783-2F65-4B74-92FF-AED68E8AD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51FFFD1-B928-49B5-8730-6232569035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F970FD0-350F-4A54-846C-CBFC4EAEB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136F2-246D-4249-BE6F-8C7AC9F1BE54}" type="datetimeFigureOut">
              <a:rPr lang="de-DE" smtClean="0"/>
              <a:t>14.07.2025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23A49ED-D499-4ED6-B7E6-B783B842A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2F8B626-ED92-4BA8-BD6D-50A1796C7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4307F-37DC-41D5-AEBF-640A96A081B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4059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BF8EC3-81A8-40C6-8E70-0963DDCE5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8696898-892E-4E64-85D9-B619AAB3B4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CC54AB8-950F-4A2B-879C-8FBA2A60F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136F2-246D-4249-BE6F-8C7AC9F1BE54}" type="datetimeFigureOut">
              <a:rPr lang="de-DE" smtClean="0"/>
              <a:t>14.07.2025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E0D3E65-9105-46A8-9776-F826E7AA6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E0073A3-86AD-4A64-B61F-5FE96365E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4307F-37DC-41D5-AEBF-640A96A081B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0969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94D2B1BB-1D96-48F8-A964-E4B2B32F23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91C3488-62DD-446A-9819-40E3175287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78B5C10-0CD9-406E-9C27-7FF4ACC86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136F2-246D-4249-BE6F-8C7AC9F1BE54}" type="datetimeFigureOut">
              <a:rPr lang="de-DE" smtClean="0"/>
              <a:t>14.07.2025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44D859B-CC99-4051-BD21-D048BDBCB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ADD067E-0D32-488A-9B8C-622F08E87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4307F-37DC-41D5-AEBF-640A96A081B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9934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436387-5788-43D8-93FC-15044D139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6DA10A8-E019-4428-9DDE-4E81A976E6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28B4105-C9D8-46F0-B0B0-B8F57C6C9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136F2-246D-4249-BE6F-8C7AC9F1BE54}" type="datetimeFigureOut">
              <a:rPr lang="de-DE" smtClean="0"/>
              <a:t>14.07.2025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440BC75-971E-4C89-8580-9FA0D08B8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AE36C03-0693-4251-9519-E1080A558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4307F-37DC-41D5-AEBF-640A96A081B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5819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8C993A-DE46-460E-955E-2408498E0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469A184-E188-4DBF-B3D5-95255463A5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E7C21BD-3570-4580-9481-10BE3A434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136F2-246D-4249-BE6F-8C7AC9F1BE54}" type="datetimeFigureOut">
              <a:rPr lang="de-DE" smtClean="0"/>
              <a:t>14.07.2025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D504454-8443-4CCB-BBB8-DF7D0EA89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A022579-7B29-4223-BB2C-DC5A6DD9D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4307F-37DC-41D5-AEBF-640A96A081B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9863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1CD870-66D0-4408-8AC5-40B7B15C2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F9C6702-9A5B-455E-A889-32AEEF521B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78AA860-DA0A-4DA9-8AC6-D3B94E2DE2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118C5C4-7414-45AC-8B43-357AEE5A5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136F2-246D-4249-BE6F-8C7AC9F1BE54}" type="datetimeFigureOut">
              <a:rPr lang="de-DE" smtClean="0"/>
              <a:t>14.07.2025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2DF4B0E-1106-4759-A7B9-F57252FEB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C52CC99-5F1F-4FF5-8C82-28C62BE1B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4307F-37DC-41D5-AEBF-640A96A081B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9230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AFD2A9-0861-4D13-9770-4FB3C1CEC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ABE08B4-D55A-43A6-ACAD-22491B48C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FD6BDB4-FB33-48CE-8AF9-CC76FA1E26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1B43FEF-699F-4CBE-885D-94C64F8D98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D8CB228-211A-4787-9E20-65D4333BEC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823D37E-6990-4E75-BF38-EE3B6E1FC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136F2-246D-4249-BE6F-8C7AC9F1BE54}" type="datetimeFigureOut">
              <a:rPr lang="de-DE" smtClean="0"/>
              <a:t>14.07.2025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168399D-4BA9-419D-A08B-58FC68374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915913A-1E41-4A0F-B8BE-88E58A28C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4307F-37DC-41D5-AEBF-640A96A081B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6946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71D6DF-EFE7-45FA-A8BD-30DE98437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07F175F-939D-4EBB-AAC2-12881EAD8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136F2-246D-4249-BE6F-8C7AC9F1BE54}" type="datetimeFigureOut">
              <a:rPr lang="de-DE" smtClean="0"/>
              <a:t>14.07.2025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61DB5F4-368C-47CF-A248-241147D36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0B64EFE-3F2B-485B-A6E5-9D539F8A7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4307F-37DC-41D5-AEBF-640A96A081B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0233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48DC4BF-DE1B-425B-BA45-BBD114C2F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136F2-246D-4249-BE6F-8C7AC9F1BE54}" type="datetimeFigureOut">
              <a:rPr lang="de-DE" smtClean="0"/>
              <a:t>14.07.2025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06E149A-9216-4731-81A7-525CE2C5F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2CE793F-F501-4BF6-94C8-0FADF74FB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4307F-37DC-41D5-AEBF-640A96A081B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1270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0F259E-BD61-4FF4-B5A9-CC58D3761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514922D-3EB9-4648-BCA5-EFCE8EBACB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2FF7A50-B9FC-4FC9-BCAB-0183EDE5E7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427BFEA-5882-4426-B23B-0ACF6F95A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136F2-246D-4249-BE6F-8C7AC9F1BE54}" type="datetimeFigureOut">
              <a:rPr lang="de-DE" smtClean="0"/>
              <a:t>14.07.2025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C459F88-8931-45ED-8DBA-38F5AFA58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18E4FB3-8094-4738-9FA8-E740CD078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4307F-37DC-41D5-AEBF-640A96A081B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4212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017B5B-8B22-423B-98FA-EEF0B3B33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DC01C4E-8809-4BDE-BA1F-45843D6CBB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85F2EC2-0405-4A33-A5D1-7CBFFAE5D6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CAD3044-D77A-4EFF-9B13-85496312C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136F2-246D-4249-BE6F-8C7AC9F1BE54}" type="datetimeFigureOut">
              <a:rPr lang="de-DE" smtClean="0"/>
              <a:t>14.07.2025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DE8EEA6-94D9-40A2-A7A9-4836F38EA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0A0AC36-A639-4430-9378-34603232C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4307F-37DC-41D5-AEBF-640A96A081B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373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E5B9CF2-5046-40CA-AB70-752EDFDF2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E608C2F-539E-409B-BE3C-1BE28E38A7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F34118E-11BD-4940-A24D-BE391C8EB2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A136F2-246D-4249-BE6F-8C7AC9F1BE54}" type="datetimeFigureOut">
              <a:rPr lang="de-DE" smtClean="0"/>
              <a:t>14.07.2025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0A63B9E-451B-4667-9477-40EFE8B3E5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30CABF3-6E3C-49A2-BC09-2BAA9B3B2D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4307F-37DC-41D5-AEBF-640A96A081B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7735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47EE347-06F8-4B75-9976-FEBD61B446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18" t="11865" r="9450" b="3853"/>
          <a:stretch/>
        </p:blipFill>
        <p:spPr>
          <a:xfrm>
            <a:off x="936770" y="538992"/>
            <a:ext cx="10318459" cy="5780015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5E1B0568-CDCD-472E-A1A3-F3D1CD35D20B}"/>
              </a:ext>
            </a:extLst>
          </p:cNvPr>
          <p:cNvSpPr/>
          <p:nvPr/>
        </p:nvSpPr>
        <p:spPr>
          <a:xfrm>
            <a:off x="1848750" y="4995577"/>
            <a:ext cx="2547257" cy="9086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Ihre Dozentin:</a:t>
            </a:r>
          </a:p>
          <a:p>
            <a:pPr algn="ctr"/>
            <a:r>
              <a:rPr lang="de-DE" dirty="0">
                <a:solidFill>
                  <a:schemeClr val="tx1"/>
                </a:solidFill>
              </a:rPr>
              <a:t>Frau Hinz</a:t>
            </a:r>
          </a:p>
          <a:p>
            <a:pPr algn="ctr"/>
            <a:r>
              <a:rPr lang="de-DE" dirty="0">
                <a:solidFill>
                  <a:schemeClr val="tx1"/>
                </a:solidFill>
              </a:rPr>
              <a:t>Sandy.Hinz@kg.berlin.de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364647C-46E7-4E65-8D21-0853AAB8EEA0}"/>
              </a:ext>
            </a:extLst>
          </p:cNvPr>
          <p:cNvSpPr txBox="1"/>
          <p:nvPr/>
        </p:nvSpPr>
        <p:spPr>
          <a:xfrm>
            <a:off x="1100631" y="674446"/>
            <a:ext cx="4092154" cy="175432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5400" b="1" dirty="0">
                <a:latin typeface="Arial" panose="020B0604020202020204" pitchFamily="34" charset="0"/>
                <a:cs typeface="Arial" panose="020B0604020202020204" pitchFamily="34" charset="0"/>
              </a:rPr>
              <a:t>Insolvenz-sachen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843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30441CB6-7FB5-4ADB-9669-DC7E2E4EBE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22" t="12380" r="9541" b="3673"/>
          <a:stretch/>
        </p:blipFill>
        <p:spPr>
          <a:xfrm>
            <a:off x="954832" y="550506"/>
            <a:ext cx="10282335" cy="575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619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B39A92B-2676-4DD6-97F9-E2AEBD60CC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22" t="11974" r="9541" b="3810"/>
          <a:stretch/>
        </p:blipFill>
        <p:spPr>
          <a:xfrm>
            <a:off x="954832" y="541175"/>
            <a:ext cx="10282335" cy="577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90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9A00133-24E8-4407-9252-3DE87A1E2C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69" t="12109" r="9465" b="4625"/>
          <a:stretch/>
        </p:blipFill>
        <p:spPr>
          <a:xfrm>
            <a:off x="940837" y="573832"/>
            <a:ext cx="10310326" cy="571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2720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039B8BC8-87F8-4840-89CD-1207A30ACC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52" t="11974" r="9541" b="3810"/>
          <a:stretch/>
        </p:blipFill>
        <p:spPr>
          <a:xfrm>
            <a:off x="968828" y="541175"/>
            <a:ext cx="10254343" cy="577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9854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C85E452-5401-45C7-96F1-C10FB5C9F7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76" t="11837" r="9464" b="4081"/>
          <a:stretch/>
        </p:blipFill>
        <p:spPr>
          <a:xfrm>
            <a:off x="959498" y="545840"/>
            <a:ext cx="10273004" cy="576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875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BDFBDBA-39A9-4C83-8DEE-D6B45FE737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23" t="12517" r="9616" b="3810"/>
          <a:stretch/>
        </p:blipFill>
        <p:spPr>
          <a:xfrm>
            <a:off x="959498" y="559836"/>
            <a:ext cx="10273004" cy="573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553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CB9D3FA5-3EBC-4AFF-9F29-6C84F5B5BB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98" t="12109" r="9542" b="4490"/>
          <a:stretch/>
        </p:blipFill>
        <p:spPr>
          <a:xfrm>
            <a:off x="959498" y="569167"/>
            <a:ext cx="10273004" cy="571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9940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39765F1-587B-4937-B13F-EC9C8E34D8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00" t="11837" r="9465" b="4081"/>
          <a:stretch/>
        </p:blipFill>
        <p:spPr>
          <a:xfrm>
            <a:off x="954833" y="545840"/>
            <a:ext cx="10282334" cy="576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7661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74A9BC80-F49A-475A-AA66-51EF666AE1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98" t="11836" r="9542" b="4354"/>
          <a:stretch/>
        </p:blipFill>
        <p:spPr>
          <a:xfrm>
            <a:off x="317435" y="195942"/>
            <a:ext cx="11557129" cy="646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9809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6D0C06-5C92-4093-8F4A-B367A264D5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75" t="11701" r="9541" b="3946"/>
          <a:stretch/>
        </p:blipFill>
        <p:spPr>
          <a:xfrm>
            <a:off x="964163" y="536510"/>
            <a:ext cx="10263674" cy="578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781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868134FF-D71C-41A0-9C9B-AAAD637594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69" t="11837" r="9541" b="3809"/>
          <a:stretch/>
        </p:blipFill>
        <p:spPr>
          <a:xfrm>
            <a:off x="945502" y="536509"/>
            <a:ext cx="10300996" cy="578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4802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5895B9A8-95F9-4DBB-981A-B0618C8440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22" t="11836" r="9465" b="4490"/>
          <a:stretch/>
        </p:blipFill>
        <p:spPr>
          <a:xfrm>
            <a:off x="950167" y="559836"/>
            <a:ext cx="10291665" cy="573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7165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103DC07-25B7-444A-B5B8-C2E12BDC72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52" t="12380" r="9465" b="4082"/>
          <a:stretch/>
        </p:blipFill>
        <p:spPr>
          <a:xfrm>
            <a:off x="964163" y="564502"/>
            <a:ext cx="10263673" cy="572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9230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6C5E02EF-75A2-4D7A-9C73-D3160605BC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46" t="11973" r="9693" b="4762"/>
          <a:stretch/>
        </p:blipFill>
        <p:spPr>
          <a:xfrm>
            <a:off x="959498" y="573832"/>
            <a:ext cx="10273004" cy="571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2474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E5080DA-5996-4A3B-ABEE-36756D077F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86" t="18429" r="12982" b="9962"/>
          <a:stretch/>
        </p:blipFill>
        <p:spPr>
          <a:xfrm>
            <a:off x="1326931" y="973521"/>
            <a:ext cx="9538138" cy="491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5378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CA063FAD-97B2-4A4C-A18E-2465B3BFFB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06" t="11837" r="9847" b="4081"/>
          <a:stretch/>
        </p:blipFill>
        <p:spPr>
          <a:xfrm>
            <a:off x="996820" y="545840"/>
            <a:ext cx="10198359" cy="576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7353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21D50DF-C492-46BF-8FA5-B29AC8AE08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52" t="11701" r="9541" b="4626"/>
          <a:stretch/>
        </p:blipFill>
        <p:spPr>
          <a:xfrm>
            <a:off x="968828" y="559836"/>
            <a:ext cx="10254343" cy="573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6652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C78328C5-5BB3-4E83-ADF7-6113619B1C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98" t="11973" r="9542" b="5306"/>
          <a:stretch/>
        </p:blipFill>
        <p:spPr>
          <a:xfrm>
            <a:off x="959498" y="592494"/>
            <a:ext cx="10273004" cy="567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2271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326FE174-4B14-41FD-BFE8-2D1552C34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99" t="11973" r="9923" b="4626"/>
          <a:stretch/>
        </p:blipFill>
        <p:spPr>
          <a:xfrm>
            <a:off x="982824" y="569167"/>
            <a:ext cx="10226351" cy="571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0592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5B875AA-6E14-4449-93D1-1B3FBA45C3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35" t="11837" r="9693" b="5578"/>
          <a:stretch/>
        </p:blipFill>
        <p:spPr>
          <a:xfrm>
            <a:off x="1001486" y="597158"/>
            <a:ext cx="10189028" cy="566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6360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0FB60304-A5CC-40E4-8D60-D8AEB04FC4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52" t="11973" r="10000" b="4762"/>
          <a:stretch/>
        </p:blipFill>
        <p:spPr>
          <a:xfrm>
            <a:off x="996820" y="573832"/>
            <a:ext cx="10198359" cy="571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679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C642320F-C222-4646-A016-C18B87AF4F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46" t="11974" r="9310" b="3810"/>
          <a:stretch/>
        </p:blipFill>
        <p:spPr>
          <a:xfrm>
            <a:off x="936171" y="541175"/>
            <a:ext cx="10319658" cy="577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36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CA58FAD-379C-492B-9913-5CEE9A6429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05" t="11974" r="9541" b="3945"/>
          <a:stretch/>
        </p:blipFill>
        <p:spPr>
          <a:xfrm>
            <a:off x="978159" y="545841"/>
            <a:ext cx="10235682" cy="576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300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6A21CD8-25E8-4865-BD24-F01AC8DC64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03" t="18271" r="12798" b="10349"/>
          <a:stretch/>
        </p:blipFill>
        <p:spPr>
          <a:xfrm>
            <a:off x="1261241" y="1001110"/>
            <a:ext cx="9546022" cy="489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6991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E85C8506-10DA-4AA9-9695-AB57B92F51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05" t="11973" r="9541" b="4626"/>
          <a:stretch/>
        </p:blipFill>
        <p:spPr>
          <a:xfrm>
            <a:off x="978159" y="569167"/>
            <a:ext cx="10235682" cy="571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6666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CA063FAD-97B2-4A4C-A18E-2465B3BFFB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06" t="11837" r="9847" b="4081"/>
          <a:stretch/>
        </p:blipFill>
        <p:spPr>
          <a:xfrm>
            <a:off x="996820" y="545840"/>
            <a:ext cx="10198359" cy="576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7005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28CFFA8-C323-44F7-AA64-6D807C7600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98" t="12517" r="9387" b="3946"/>
          <a:stretch/>
        </p:blipFill>
        <p:spPr>
          <a:xfrm>
            <a:off x="950167" y="564502"/>
            <a:ext cx="10291665" cy="572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2792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FD027562-7DED-4BBF-A729-C2E04E6EBC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0" t="18271" r="12606" b="9775"/>
          <a:stretch/>
        </p:blipFill>
        <p:spPr>
          <a:xfrm>
            <a:off x="1299341" y="961696"/>
            <a:ext cx="9593317" cy="493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331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57D5EE4-F203-4C7C-84F0-272B7AABA2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98" t="11973" r="9542" b="4354"/>
          <a:stretch/>
        </p:blipFill>
        <p:spPr>
          <a:xfrm>
            <a:off x="959498" y="559837"/>
            <a:ext cx="10273004" cy="5738326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6639CF2B-9D66-4959-9F65-E32624435582}"/>
              </a:ext>
            </a:extLst>
          </p:cNvPr>
          <p:cNvSpPr txBox="1"/>
          <p:nvPr/>
        </p:nvSpPr>
        <p:spPr>
          <a:xfrm>
            <a:off x="1828801" y="5243119"/>
            <a:ext cx="1249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§ 13 II InsO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6764F79-CCD9-4697-97A6-91E25170ACDC}"/>
              </a:ext>
            </a:extLst>
          </p:cNvPr>
          <p:cNvSpPr txBox="1"/>
          <p:nvPr/>
        </p:nvSpPr>
        <p:spPr>
          <a:xfrm>
            <a:off x="6971250" y="5853330"/>
            <a:ext cx="1392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§ 14 III InsO</a:t>
            </a:r>
          </a:p>
        </p:txBody>
      </p:sp>
    </p:spTree>
    <p:extLst>
      <p:ext uri="{BB962C8B-B14F-4D97-AF65-F5344CB8AC3E}">
        <p14:creationId xmlns:p14="http://schemas.microsoft.com/office/powerpoint/2010/main" val="27958542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88A9A5F6-A26E-4619-92F4-66A62AAC2A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98" t="11973" r="9542" b="4354"/>
          <a:stretch/>
        </p:blipFill>
        <p:spPr>
          <a:xfrm>
            <a:off x="959498" y="559837"/>
            <a:ext cx="10273004" cy="573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9629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1C7044D9-255D-4DA9-86BA-B6ACB4A847CE}"/>
              </a:ext>
            </a:extLst>
          </p:cNvPr>
          <p:cNvSpPr txBox="1"/>
          <p:nvPr/>
        </p:nvSpPr>
        <p:spPr>
          <a:xfrm>
            <a:off x="1463879" y="551289"/>
            <a:ext cx="9264242" cy="575542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Eröffnungsbeschluss – vom Ri erlassen:</a:t>
            </a:r>
            <a:b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inkl. Datum und Uhrzeit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Ankündigung der RSB – erscheint im Beschluss nur, wenn auch der Antrag auf RSB im System eingetragen wurde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Benennung Insolvenzverwalter (IV)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Aufforderung an Gl. zur Anmeldung ihrer Forderungen beim IV; Zeitraum mind. 2 Wo., max. 3 Mo.</a:t>
            </a:r>
            <a:b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(keine Forderungsanmeldung – keine Quote, fallen aber unter die RSB)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Widerspruch d.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Sch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. oder d. IV gegen eine Forderung – bi. 4 Mo. (Forderung gilt trotzdem als angemeldet)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mit Beschluss auch Bestellungsurkunde für IV:</a:t>
            </a:r>
            <a:b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nicht foliieren!</a:t>
            </a:r>
            <a:b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Ri-Unterschrift?!</a:t>
            </a:r>
            <a:b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UdG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siegelt noch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bekommt IV mit allen Unterlagen übersandt</a:t>
            </a:r>
          </a:p>
          <a:p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(eAkte: elektronische Bestellungsurkunde; in Papierform nur noch, wenn in der InsO-Masse Immobilien vorhanden sind)</a:t>
            </a:r>
          </a:p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Akte mit EÖ-Beschluss </a:t>
            </a:r>
            <a:r>
              <a:rPr lang="de-DE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unter eilt 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zum</a:t>
            </a:r>
            <a:r>
              <a:rPr lang="de-DE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Rpfl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Verfügung zur Expedition inkl. VÖ und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MiZi‘s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574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C53D6C77-6566-4E2C-BB0F-949EE6CC14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52" t="11837" r="9693" b="3674"/>
          <a:stretch/>
        </p:blipFill>
        <p:spPr>
          <a:xfrm>
            <a:off x="978159" y="531844"/>
            <a:ext cx="10235681" cy="579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407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40AD9A3-1D9A-4DAD-BFF4-3CF69E10DA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46" t="12109" r="9465" b="3809"/>
          <a:stretch/>
        </p:blipFill>
        <p:spPr>
          <a:xfrm>
            <a:off x="945502" y="545840"/>
            <a:ext cx="10300996" cy="576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5891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59696CC6-2527-4430-B34D-1C5B65AF70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76" t="12653" r="9770" b="4218"/>
          <a:stretch/>
        </p:blipFill>
        <p:spPr>
          <a:xfrm>
            <a:off x="978159" y="578497"/>
            <a:ext cx="10235682" cy="570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9963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B0ECAFB-FCD7-4E0E-AE4F-749A586493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24" t="11987" r="9588" b="4099"/>
          <a:stretch/>
        </p:blipFill>
        <p:spPr>
          <a:xfrm>
            <a:off x="957743" y="551575"/>
            <a:ext cx="10276514" cy="575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3774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38BBCE03-9C6C-4BAB-84AC-3F6F173F53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99" t="11865" r="9586" b="4220"/>
          <a:stretch/>
        </p:blipFill>
        <p:spPr>
          <a:xfrm>
            <a:off x="974521" y="551576"/>
            <a:ext cx="10242958" cy="575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4063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293895A-3B25-4289-B7E4-E025D66079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90" t="12355" r="9564" b="4221"/>
          <a:stretch/>
        </p:blipFill>
        <p:spPr>
          <a:xfrm>
            <a:off x="978715" y="568354"/>
            <a:ext cx="10234569" cy="572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7980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4055B74-ED6C-492F-8585-89F4A86228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56" t="12966" r="9724" b="3976"/>
          <a:stretch/>
        </p:blipFill>
        <p:spPr>
          <a:xfrm>
            <a:off x="961938" y="580937"/>
            <a:ext cx="10268124" cy="569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6729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6F33E0B7-A162-4CC5-BCB5-B0157C7C3E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58" t="17816" r="13362" b="10689"/>
          <a:stretch/>
        </p:blipFill>
        <p:spPr>
          <a:xfrm>
            <a:off x="1354520" y="977462"/>
            <a:ext cx="9482959" cy="490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2572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6B6EC3DC-F2C1-49BD-A7B1-64026249B6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94" t="12299" r="9806" b="4827"/>
          <a:stretch/>
        </p:blipFill>
        <p:spPr>
          <a:xfrm>
            <a:off x="999796" y="587265"/>
            <a:ext cx="10192407" cy="568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5437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6745AD9-863F-4890-B0F0-A3D2820121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42" t="12530" r="9936" b="4367"/>
          <a:stretch/>
        </p:blipFill>
        <p:spPr>
          <a:xfrm>
            <a:off x="980089" y="579382"/>
            <a:ext cx="10231821" cy="569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551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6D069579-9259-4B70-BC78-F91EB4752F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81" t="18046" r="12781" b="10805"/>
          <a:stretch/>
        </p:blipFill>
        <p:spPr>
          <a:xfrm>
            <a:off x="1338755" y="989286"/>
            <a:ext cx="9514489" cy="487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4127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8626DFAA-0E19-4D3A-B6C5-A9A6C10A43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69" t="14827" r="14979" b="17241"/>
          <a:stretch/>
        </p:blipFill>
        <p:spPr>
          <a:xfrm>
            <a:off x="1828799" y="1099645"/>
            <a:ext cx="8418787" cy="465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085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6DC6B3B-3898-40C5-A4DC-C3C51AB884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23" t="12517" r="9541" b="3810"/>
          <a:stretch/>
        </p:blipFill>
        <p:spPr>
          <a:xfrm>
            <a:off x="954832" y="559836"/>
            <a:ext cx="10282336" cy="573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8944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EBFD26AC-9988-499A-8AEB-C23A180BF1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36" t="11724" r="9612" b="4483"/>
          <a:stretch/>
        </p:blipFill>
        <p:spPr>
          <a:xfrm>
            <a:off x="972206" y="555734"/>
            <a:ext cx="10247587" cy="574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5522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7DEA692F-F6A7-48AA-950D-BC6B5D8604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07" t="12414" r="9611" b="4023"/>
          <a:stretch/>
        </p:blipFill>
        <p:spPr>
          <a:xfrm>
            <a:off x="964324" y="563617"/>
            <a:ext cx="10263352" cy="573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6400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3EA6E87-53A9-4A01-A81D-FBFBD76A2B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72" t="13103" r="9871" b="3908"/>
          <a:stretch/>
        </p:blipFill>
        <p:spPr>
          <a:xfrm>
            <a:off x="984031" y="583325"/>
            <a:ext cx="10223938" cy="569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5923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CFD9560-F74F-4EDF-AE63-EEA663B0FB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43" t="12529" r="10388" b="5058"/>
          <a:stretch/>
        </p:blipFill>
        <p:spPr>
          <a:xfrm>
            <a:off x="1007679" y="603030"/>
            <a:ext cx="10176641" cy="565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9015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B018123-E796-45A2-B175-CE64E647E7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07" t="12414" r="9548" b="4367"/>
          <a:stretch/>
        </p:blipFill>
        <p:spPr>
          <a:xfrm>
            <a:off x="960383" y="575441"/>
            <a:ext cx="10271234" cy="570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5018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F7E36ED-4292-4DBF-8194-38FF5F40BE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24" t="12758" r="9936" b="4598"/>
          <a:stretch/>
        </p:blipFill>
        <p:spPr>
          <a:xfrm>
            <a:off x="1015562" y="595148"/>
            <a:ext cx="10160876" cy="566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0845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03475F71-B234-4936-B71F-31F2177A08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36" t="12069" r="9548" b="4368"/>
          <a:stretch/>
        </p:blipFill>
        <p:spPr>
          <a:xfrm>
            <a:off x="968265" y="563617"/>
            <a:ext cx="10255469" cy="573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54022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C29D203-622C-4AC4-82D3-AB9DED84D3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71" t="12529" r="9548" b="4138"/>
          <a:stretch/>
        </p:blipFill>
        <p:spPr>
          <a:xfrm>
            <a:off x="1031327" y="571499"/>
            <a:ext cx="10129345" cy="571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65071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FCAFCBF0-B511-482F-B8F1-17FEF4E6A1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72" t="11954" r="9548" b="4598"/>
          <a:stretch/>
        </p:blipFill>
        <p:spPr>
          <a:xfrm>
            <a:off x="964324" y="567558"/>
            <a:ext cx="10263351" cy="572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02205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CEE24739-88AA-4699-A61C-F92D7428F5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01" t="11839" r="9483" b="4943"/>
          <a:stretch/>
        </p:blipFill>
        <p:spPr>
          <a:xfrm>
            <a:off x="968265" y="575441"/>
            <a:ext cx="10255469" cy="570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351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FF1B1486-1A9D-4800-B5A3-B2426E281C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22" t="11974" r="9541" b="3945"/>
          <a:stretch/>
        </p:blipFill>
        <p:spPr>
          <a:xfrm>
            <a:off x="954832" y="545841"/>
            <a:ext cx="10282335" cy="576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03930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C7BDEC13-9A4F-48BA-81AF-1449E0C7E5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30" t="12299" r="9806" b="4827"/>
          <a:stretch/>
        </p:blipFill>
        <p:spPr>
          <a:xfrm>
            <a:off x="995855" y="587265"/>
            <a:ext cx="10200289" cy="568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5805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67BAB493-2C13-4725-89C2-CC0D4502AF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29" t="18047" r="12780" b="10689"/>
          <a:stretch/>
        </p:blipFill>
        <p:spPr>
          <a:xfrm>
            <a:off x="1311165" y="985344"/>
            <a:ext cx="9569669" cy="488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36897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C881C978-474B-4067-8CD5-55823DFB1C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58" t="17816" r="12910" b="11034"/>
          <a:stretch/>
        </p:blipFill>
        <p:spPr>
          <a:xfrm>
            <a:off x="1326931" y="989286"/>
            <a:ext cx="9538138" cy="487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87013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CC18687F-6DC4-4864-9C55-A6CD474E4C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48" t="12184" r="9483" b="4827"/>
          <a:stretch/>
        </p:blipFill>
        <p:spPr>
          <a:xfrm>
            <a:off x="940676" y="583324"/>
            <a:ext cx="10310648" cy="569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1953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9DCD4A8-9328-4F7D-9E29-40348A4FF8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78" t="12530" r="10129" b="4712"/>
          <a:stretch/>
        </p:blipFill>
        <p:spPr>
          <a:xfrm>
            <a:off x="987972" y="591206"/>
            <a:ext cx="10216055" cy="567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72577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9F8A64C-DB38-49EE-B260-274902BC3D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78" t="12414" r="9677" b="4597"/>
          <a:stretch/>
        </p:blipFill>
        <p:spPr>
          <a:xfrm>
            <a:off x="960382" y="583324"/>
            <a:ext cx="10271235" cy="569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02306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CC0E40D4-B312-4F93-903F-4FEF28172C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72" t="12070" r="9871" b="4482"/>
          <a:stretch/>
        </p:blipFill>
        <p:spPr>
          <a:xfrm>
            <a:off x="984031" y="567559"/>
            <a:ext cx="10223938" cy="572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89873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3028B913-2142-4B0C-BD04-CDB7F277B4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60" t="12299" r="9482" b="4138"/>
          <a:stretch/>
        </p:blipFill>
        <p:spPr>
          <a:xfrm>
            <a:off x="984031" y="563616"/>
            <a:ext cx="10223938" cy="573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41223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087DF91B-D7E1-4C2A-8A8B-CBBF66BD3A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60" t="11955" r="9482" b="4252"/>
          <a:stretch/>
        </p:blipFill>
        <p:spPr>
          <a:xfrm>
            <a:off x="984031" y="555734"/>
            <a:ext cx="10223938" cy="574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90261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BADBD10-61ED-4A4B-98D6-D8BFB1FBBC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71" t="12184" r="10001" b="4023"/>
          <a:stretch/>
        </p:blipFill>
        <p:spPr>
          <a:xfrm>
            <a:off x="991914" y="555734"/>
            <a:ext cx="10208172" cy="574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914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8C53B3EB-A20A-4DE2-BBCB-08A693A9ED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46" t="11837" r="9465" b="3946"/>
          <a:stretch/>
        </p:blipFill>
        <p:spPr>
          <a:xfrm>
            <a:off x="945502" y="541175"/>
            <a:ext cx="10300996" cy="577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05212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8B2A2F59-E89D-40AF-9B60-4CBA7BD207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71" t="11838" r="9677" b="4598"/>
          <a:stretch/>
        </p:blipFill>
        <p:spPr>
          <a:xfrm>
            <a:off x="972207" y="563617"/>
            <a:ext cx="10247586" cy="573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77631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0ACD9B4-E089-469B-A78F-05AF1C6C90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59" t="12069" r="9548" b="4368"/>
          <a:stretch/>
        </p:blipFill>
        <p:spPr>
          <a:xfrm>
            <a:off x="987972" y="563617"/>
            <a:ext cx="10216055" cy="573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755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EF42174-18BD-4CBC-BCE6-81629AFA80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78" t="12414" r="9612" b="4367"/>
          <a:stretch/>
        </p:blipFill>
        <p:spPr>
          <a:xfrm>
            <a:off x="956441" y="575441"/>
            <a:ext cx="10279118" cy="570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25258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8AE9F55B-F4A9-4522-B643-168CA30610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42" t="11955" r="9418" b="4252"/>
          <a:stretch/>
        </p:blipFill>
        <p:spPr>
          <a:xfrm>
            <a:off x="948558" y="555734"/>
            <a:ext cx="10294883" cy="574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80897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497595-4CFD-434D-8450-280C361528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78" t="12299" r="9612" b="4712"/>
          <a:stretch/>
        </p:blipFill>
        <p:spPr>
          <a:xfrm>
            <a:off x="956441" y="583323"/>
            <a:ext cx="10279118" cy="569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82516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8DB5E87D-5FA6-4A02-9C36-1CA685DA5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07" t="11954" r="9806" b="4138"/>
          <a:stretch/>
        </p:blipFill>
        <p:spPr>
          <a:xfrm>
            <a:off x="976148" y="551792"/>
            <a:ext cx="10239703" cy="575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15364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EC4350E6-6DBC-4620-8B0A-ED2F393404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01" t="12414" r="9936" b="4137"/>
          <a:stretch/>
        </p:blipFill>
        <p:spPr>
          <a:xfrm>
            <a:off x="995855" y="567558"/>
            <a:ext cx="10200290" cy="572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35971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26505ED-DD83-4874-A09C-BA39F3A3AC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07" t="12760" r="9611" b="3792"/>
          <a:stretch/>
        </p:blipFill>
        <p:spPr>
          <a:xfrm>
            <a:off x="964324" y="567558"/>
            <a:ext cx="10263352" cy="572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06260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7766B504-A070-42E2-8757-5E460C2ED5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65" t="12299" r="9677" b="4367"/>
          <a:stretch/>
        </p:blipFill>
        <p:spPr>
          <a:xfrm>
            <a:off x="984031" y="571499"/>
            <a:ext cx="10223938" cy="571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35129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73FD706-C5CE-4C3D-8AB4-E4035A685F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42" t="12069" r="9548" b="4368"/>
          <a:stretch/>
        </p:blipFill>
        <p:spPr>
          <a:xfrm>
            <a:off x="956441" y="563617"/>
            <a:ext cx="10279117" cy="573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59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6CDA4E35-9EB3-40E6-8E13-9A1CB6700F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23" t="11701" r="9847" b="3946"/>
          <a:stretch/>
        </p:blipFill>
        <p:spPr>
          <a:xfrm>
            <a:off x="973494" y="536510"/>
            <a:ext cx="10245012" cy="578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34579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AB74B43-A94C-4EBC-AE2F-FCAF4A6980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65" t="12299" r="9483" b="4253"/>
          <a:stretch/>
        </p:blipFill>
        <p:spPr>
          <a:xfrm>
            <a:off x="972207" y="567558"/>
            <a:ext cx="10247586" cy="572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73686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C881C978-474B-4067-8CD5-55823DFB1C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58" t="17816" r="12910" b="11034"/>
          <a:stretch/>
        </p:blipFill>
        <p:spPr>
          <a:xfrm>
            <a:off x="1326931" y="989286"/>
            <a:ext cx="9538138" cy="487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27265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57228920-ADF9-4BB8-BB0D-6630716C05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06" t="12299" r="10000" b="4023"/>
          <a:stretch/>
        </p:blipFill>
        <p:spPr>
          <a:xfrm>
            <a:off x="987972" y="559675"/>
            <a:ext cx="10216055" cy="573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9854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A13BB67-E433-467E-85C8-D6EEE61B2A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69" t="11837" r="9311" b="3809"/>
          <a:stretch/>
        </p:blipFill>
        <p:spPr>
          <a:xfrm>
            <a:off x="931506" y="536509"/>
            <a:ext cx="10328988" cy="578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814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183</Words>
  <Application>Microsoft Office PowerPoint</Application>
  <PresentationFormat>Breitbild</PresentationFormat>
  <Paragraphs>20</Paragraphs>
  <Slides>82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82</vt:i4>
      </vt:variant>
    </vt:vector>
  </HeadingPairs>
  <TitlesOfParts>
    <vt:vector size="86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Hinz, Sandy</dc:creator>
  <cp:lastModifiedBy>Hinz, Sandy</cp:lastModifiedBy>
  <cp:revision>20</cp:revision>
  <dcterms:created xsi:type="dcterms:W3CDTF">2025-04-09T12:48:55Z</dcterms:created>
  <dcterms:modified xsi:type="dcterms:W3CDTF">2025-07-14T07:04:50Z</dcterms:modified>
</cp:coreProperties>
</file>