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80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B098B-2E01-4711-835B-1EAD3D43B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6DC12D-CACF-494C-8039-A33D0028E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DAB447-BA73-4C14-B539-167A2E2C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DDF4A-EAA9-428B-ADA7-B31C78B8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EFD84E-C906-4898-9672-F983463E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58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A2DF6-EBCF-437B-9093-EDFC6E9F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1D4AA6-BD64-49BD-B3F7-7DFC4B48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68294-01E6-4104-BECB-8E097F12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B103D2-2FB6-4893-80A4-7B918E9A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894C60-7C21-4470-9D71-E0E77305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5309E3-DB3D-49B2-B763-0B1F3AEFD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E17B2D-C572-4C23-A7AD-90AEDAABE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35FB9-25CB-4990-8E40-69D644D4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6C210-748A-471F-8B6B-21B4CCA6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853BA4-DB63-4A4C-88D7-7F505416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4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E8CB3-5D3B-4A9D-B501-7BF89793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3F099-38EA-46E1-93FF-60E958C2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70CE0-6EA8-4213-B9BF-AC2219D1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D4FE3-857A-445E-B896-DCEE1C4A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6131B-1650-44C3-8C21-F85821D8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69F33-E0CE-4710-B278-663401DA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B26875-E3CD-4B16-A869-359EFBE90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511540-0805-4BD2-8A08-9A4C8857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FA89F6-E91F-4A2C-B261-D577FFAA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BB6B3-89D1-4064-A8C4-A6ACA4B3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1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F80B4-71EC-4D63-A6E9-F179C151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B3624-E133-469E-B385-D1AD3D3A4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49E593-1369-4B3E-9074-99EB1FFCE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5061C-F314-4FE1-95F4-1D53261F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F8857-A06A-4AE8-BE54-538439ED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494F3C-9ABC-4872-8496-0F865566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5354E-51F3-4E9C-895A-B1A914DD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AADA1-D2D7-4D74-9041-AC3778CC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45AF59-26AA-48AC-8B8A-3867159F5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4EAE4F-D49B-451D-8E11-48F4EDFA1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8E6C5C-40DC-4C2F-B1F7-3BAA36A8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44C86E-BF8B-401D-A41D-4404566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170A81-0E2B-4C8E-8482-54F5AA8A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5EE23D-F6DF-44EB-9F5D-21192B92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02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8581C-50E4-4F0B-B182-3190CB78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827A3D-63D9-45E4-8DB7-4FB4786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B79DB-CECF-4900-BCD0-380DE3F7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8A4205-3EA7-4BFE-A91D-86BCA562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6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6BAF22-9CAE-4452-83BF-713F2B78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47C1B4-73C7-446B-8D07-7C8BD8D4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65AD66-4E45-4DC0-9685-6D073EF1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79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2A723-32D5-4B01-B3BA-92E8B349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5FFD3-C702-4581-B024-8CA21B63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AAA2D0-B547-4E5D-8911-031D0B0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082BE6-D6B9-4F30-847E-659498D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419D77-F2DE-489A-A7A3-C55CF153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2D5D31-A963-4FA5-AA26-3845AEE9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9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62928-ED92-45D4-B62C-D756D61F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46440B-A40F-4D0F-ABDE-949CBB134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BF6D39-DEA9-4086-85B2-0BFF36150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2F2832-EACD-4D6D-9E95-96090E2D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073B1D-DB3F-4225-AE28-10BCC9AD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770910-EA1A-4D89-B6C7-873EFFA7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4BD12-E32D-4112-BC18-CB72970D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A03EB7-8651-42C7-B08F-3CFA796B0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BBF186-4D89-459B-8162-A2E61A604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231D-B789-4630-8F16-60BEF18965A6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DF5280-E6FB-4A7F-8037-8A54336E4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9FB9A8-A9F3-4025-A3CD-65F3F68C5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B3C0-FF54-4655-9DC0-1B5A1D79A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9B8BC8-87F8-4840-89CD-1207A30A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1974" r="9541" b="3810"/>
          <a:stretch/>
        </p:blipFill>
        <p:spPr>
          <a:xfrm>
            <a:off x="968828" y="541175"/>
            <a:ext cx="10254343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5E02EF-75A2-4D7A-9C73-D3160605B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11973" r="9693" b="4762"/>
          <a:stretch/>
        </p:blipFill>
        <p:spPr>
          <a:xfrm>
            <a:off x="959498" y="573832"/>
            <a:ext cx="10273004" cy="57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5080DA-5996-4A3B-ABEE-36756D07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t="18429" r="12982" b="9962"/>
          <a:stretch/>
        </p:blipFill>
        <p:spPr>
          <a:xfrm>
            <a:off x="1326931" y="973521"/>
            <a:ext cx="9538138" cy="49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85E452-5401-45C7-96F1-C10FB5C9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" t="11837" r="9464" b="4081"/>
          <a:stretch/>
        </p:blipFill>
        <p:spPr>
          <a:xfrm>
            <a:off x="959498" y="545840"/>
            <a:ext cx="10273004" cy="57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DFBDBA-39A9-4C83-8DEE-D6B45F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t="12517" r="9616" b="3810"/>
          <a:stretch/>
        </p:blipFill>
        <p:spPr>
          <a:xfrm>
            <a:off x="959498" y="559836"/>
            <a:ext cx="10273004" cy="57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B9D3FA5-3EBC-4AFF-9F29-6C84F5B5B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2109" r="9542" b="4490"/>
          <a:stretch/>
        </p:blipFill>
        <p:spPr>
          <a:xfrm>
            <a:off x="959498" y="569167"/>
            <a:ext cx="10273004" cy="57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9765F1-587B-4937-B13F-EC9C8E34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0" t="11837" r="9465" b="4081"/>
          <a:stretch/>
        </p:blipFill>
        <p:spPr>
          <a:xfrm>
            <a:off x="954833" y="545840"/>
            <a:ext cx="10282334" cy="57663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05CD161-A95D-0098-E18D-0B95B87ED9C6}"/>
              </a:ext>
            </a:extLst>
          </p:cNvPr>
          <p:cNvSpPr/>
          <p:nvPr/>
        </p:nvSpPr>
        <p:spPr>
          <a:xfrm>
            <a:off x="7806906" y="3881887"/>
            <a:ext cx="3019246" cy="474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Natürliche Personen, die </a:t>
            </a:r>
            <a:r>
              <a:rPr lang="de-DE" b="1" dirty="0">
                <a:solidFill>
                  <a:schemeClr val="accent4">
                    <a:lumMod val="50000"/>
                  </a:schemeClr>
                </a:solidFill>
              </a:rPr>
              <a:t>aktuell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 selbständig sind</a:t>
            </a:r>
          </a:p>
        </p:txBody>
      </p:sp>
    </p:spTree>
    <p:extLst>
      <p:ext uri="{BB962C8B-B14F-4D97-AF65-F5344CB8AC3E}">
        <p14:creationId xmlns:p14="http://schemas.microsoft.com/office/powerpoint/2010/main" val="250576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A9BC80-F49A-475A-AA66-51EF666AE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8" t="11836" r="9542" b="4354"/>
          <a:stretch/>
        </p:blipFill>
        <p:spPr>
          <a:xfrm>
            <a:off x="317435" y="195942"/>
            <a:ext cx="11557129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6D0C06-5C92-4093-8F4A-B367A264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5" t="11701" r="9541" b="3946"/>
          <a:stretch/>
        </p:blipFill>
        <p:spPr>
          <a:xfrm>
            <a:off x="964163" y="536510"/>
            <a:ext cx="10263674" cy="57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95B9A8-95F9-4DBB-981A-B0618C84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11836" r="9465" b="4490"/>
          <a:stretch/>
        </p:blipFill>
        <p:spPr>
          <a:xfrm>
            <a:off x="950167" y="559836"/>
            <a:ext cx="10291665" cy="573832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355D165-4DB0-38E5-8A59-A785960872FF}"/>
              </a:ext>
            </a:extLst>
          </p:cNvPr>
          <p:cNvSpPr/>
          <p:nvPr/>
        </p:nvSpPr>
        <p:spPr>
          <a:xfrm>
            <a:off x="2958860" y="6124756"/>
            <a:ext cx="4822166" cy="6383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Innerhalb von 6 Monaten nach Bescheinigung des Scheiterns des außergerichtlichen SBP:</a:t>
            </a:r>
          </a:p>
        </p:txBody>
      </p:sp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16D2B0B1-17BF-C8F2-EF57-3164458DE88D}"/>
              </a:ext>
            </a:extLst>
          </p:cNvPr>
          <p:cNvSpPr/>
          <p:nvPr/>
        </p:nvSpPr>
        <p:spPr>
          <a:xfrm>
            <a:off x="2596551" y="6282672"/>
            <a:ext cx="362309" cy="33554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4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103DC07-25B7-444A-B5B8-C2E12BDC7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t="12380" r="9465" b="4082"/>
          <a:stretch/>
        </p:blipFill>
        <p:spPr>
          <a:xfrm>
            <a:off x="964163" y="564502"/>
            <a:ext cx="10263673" cy="572899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7D7F69C-BDE1-503F-E074-46EF048B83D9}"/>
              </a:ext>
            </a:extLst>
          </p:cNvPr>
          <p:cNvSpPr/>
          <p:nvPr/>
        </p:nvSpPr>
        <p:spPr>
          <a:xfrm>
            <a:off x="2872596" y="4192437"/>
            <a:ext cx="3812876" cy="4917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Ist Voraussetzung für gerichtlichen SBP</a:t>
            </a:r>
          </a:p>
        </p:txBody>
      </p:sp>
      <p:sp>
        <p:nvSpPr>
          <p:cNvPr id="4" name="Explosion: 8 Zacken 3">
            <a:extLst>
              <a:ext uri="{FF2B5EF4-FFF2-40B4-BE49-F238E27FC236}">
                <a16:creationId xmlns:a16="http://schemas.microsoft.com/office/drawing/2014/main" id="{7A656E49-BDDA-DFB1-21FD-0157FD6EBBD9}"/>
              </a:ext>
            </a:extLst>
          </p:cNvPr>
          <p:cNvSpPr/>
          <p:nvPr/>
        </p:nvSpPr>
        <p:spPr>
          <a:xfrm>
            <a:off x="2984739" y="3919034"/>
            <a:ext cx="362309" cy="335549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3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3</cp:revision>
  <dcterms:created xsi:type="dcterms:W3CDTF">2025-10-16T12:08:18Z</dcterms:created>
  <dcterms:modified xsi:type="dcterms:W3CDTF">2025-11-07T07:09:46Z</dcterms:modified>
</cp:coreProperties>
</file>