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0552D-26CD-49F8-998F-772759B4B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C70CBA-D270-43E2-9DF5-0B2A84C0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89E40-54C1-42CE-8343-7077E65C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70662-40C2-4747-8925-3955A777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80C8F6-3C97-42E0-BFBE-20E75C9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4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72855-3EB1-4176-926D-0440BEF8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58D164-FAB3-4BEA-9518-CFB9FA38E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D2507-3E03-4753-8CB9-AA116981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E75C6-C2BB-4E27-9C72-BEF4DE09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076A50-046F-4C9D-9709-9505454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437941-408E-41F8-A1D1-C002DB84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85365F-6664-4F9D-804F-8DD3AB9A8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DAA0E-5467-4A6C-9364-DE9A8769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A792A-E731-48DB-A2FA-3F81C9AE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95E74-EA83-42DF-AA08-D017AFAA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14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C39EF-A4C2-49C6-96FE-4E105DD2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3607E1-F884-48F1-8F1A-DE05F252D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CE25AB-4695-4F8F-B666-A74241E1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A73E8-DFE6-46D7-827D-78924078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B6B59F-708B-46D1-981C-96C2C45C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6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534F4-946B-4683-9987-AD77421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CB7374-8888-4DDF-BBFC-1453DCFF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741BA0-68BA-4B4E-9664-A378DCC5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6B63D-2584-4DC4-AD69-96933795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DF38B0-0CCC-4CC6-80D1-BC569531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05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06542-1338-414D-99DD-E24200A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5DED7-80F4-4B57-849E-7076525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272996-26F9-4D8F-9AEA-B02267F4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11947-C7A7-4D13-9161-60BC69BE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4B20F-CA79-4170-B479-CE4B555E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6E3DD3-03F6-459A-87B3-F75776B5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D5CBF-3CF8-4C1B-91F9-E0E76119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D2A90D-F09F-4AAC-8088-575F5CA2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51A52D-BBC4-45F2-B031-01EF9AB08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B7AF6C-6136-474D-9A03-C533D529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571722-6EAC-4347-BCDF-3FC67EEAB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26A940-A657-4FF5-846A-C0927346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FA3A29-5776-49F5-9C2F-AA1ABB23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AD20E0-CB28-4EFA-A5EC-0A8D130E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30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CC74C-164E-4BA8-9853-17B9A87E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774A2B-172A-4726-9FC2-8F8F8FDB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E0D00B-8676-431D-9BD3-B2F5BF1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B3E2D2-CECC-4074-B4B3-6E4C806F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65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B60284-DFC4-402A-98FD-A0105B7E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9C4AC2-53C0-4999-8CB1-837338EC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60D547-1DFF-4EC8-9C25-26732DC9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0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24A0C-B9D3-4749-932A-6AEBBD8B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CCC85A-F843-4A08-9DC7-225AEFCD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EED9AA-79B9-4E23-9CF4-068C9F9D4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03D95-DF90-4AC5-88D0-29500DF9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75F1E9-F6B1-411C-AABC-DBD6F59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880794-0A42-4F85-8309-8E06EBBA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5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01D1B-9C74-43BF-8F09-0A4E720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9B2B11-A7AC-40C2-BB88-6808A5099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12DBB4-0423-4A01-9930-970361A35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E2F0DA-5402-4059-A42F-A9E0789E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1CDBAF-F5A4-4A5C-9A93-363A1075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A0A41F-905D-478F-BBB6-6F9F38E5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5D4490-12C7-46EC-83A4-8A72BAA9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A6D2F-E33B-4ECA-B2A1-5AF64256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479847-31C7-484D-9F55-B1E4E515B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9A4C-F80F-4F1C-B9BB-4B846CDDEBB3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F9B078-5FA8-4E3D-951B-CC5D06106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20A7E6-6BCA-4E35-99DB-CC8CEAC08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7EE347-06F8-4B75-9976-FEBD61B44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" t="11865" r="9450" b="3853"/>
          <a:stretch/>
        </p:blipFill>
        <p:spPr>
          <a:xfrm>
            <a:off x="936770" y="538992"/>
            <a:ext cx="10318459" cy="578001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E1B0568-CDCD-472E-A1A3-F3D1CD35D20B}"/>
              </a:ext>
            </a:extLst>
          </p:cNvPr>
          <p:cNvSpPr/>
          <p:nvPr/>
        </p:nvSpPr>
        <p:spPr>
          <a:xfrm>
            <a:off x="1848750" y="4995577"/>
            <a:ext cx="2547257" cy="90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Ihre Dozentin:</a:t>
            </a:r>
          </a:p>
          <a:p>
            <a:pPr algn="ctr"/>
            <a:r>
              <a:rPr lang="de-DE" dirty="0"/>
              <a:t>Frau Hinz</a:t>
            </a:r>
          </a:p>
          <a:p>
            <a:pPr algn="ctr"/>
            <a:r>
              <a:rPr lang="de-DE" dirty="0"/>
              <a:t>Sandy.Hinz@kg.berlin.de</a:t>
            </a:r>
          </a:p>
        </p:txBody>
      </p:sp>
    </p:spTree>
    <p:extLst>
      <p:ext uri="{BB962C8B-B14F-4D97-AF65-F5344CB8AC3E}">
        <p14:creationId xmlns:p14="http://schemas.microsoft.com/office/powerpoint/2010/main" val="20908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441CB6-7FB5-4ADB-9669-DC7E2E4E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2380" r="9541" b="3673"/>
          <a:stretch/>
        </p:blipFill>
        <p:spPr>
          <a:xfrm>
            <a:off x="954832" y="550506"/>
            <a:ext cx="10282335" cy="5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39A92B-2676-4DD6-97F9-E2AEBD60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1974" r="9541" b="3810"/>
          <a:stretch/>
        </p:blipFill>
        <p:spPr>
          <a:xfrm>
            <a:off x="954832" y="541175"/>
            <a:ext cx="10282335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9A00133-24E8-4407-9252-3DE87A1E2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9" t="12109" r="9465" b="4625"/>
          <a:stretch/>
        </p:blipFill>
        <p:spPr>
          <a:xfrm>
            <a:off x="940837" y="573832"/>
            <a:ext cx="10310326" cy="5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8134FF-D71C-41A0-9C9B-AAAD63759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9" t="11837" r="9541" b="3809"/>
          <a:stretch/>
        </p:blipFill>
        <p:spPr>
          <a:xfrm>
            <a:off x="945502" y="536509"/>
            <a:ext cx="10300996" cy="57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42320F-C222-4646-A016-C18B87AF4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1974" r="9310" b="3810"/>
          <a:stretch/>
        </p:blipFill>
        <p:spPr>
          <a:xfrm>
            <a:off x="936171" y="541175"/>
            <a:ext cx="10319658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40AD9A3-1D9A-4DAD-BFF4-3CF69E10D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2109" r="9465" b="3809"/>
          <a:stretch/>
        </p:blipFill>
        <p:spPr>
          <a:xfrm>
            <a:off x="945502" y="545840"/>
            <a:ext cx="10300996" cy="57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DC6B3B-3898-40C5-A4DC-C3C51AB88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12517" r="9541" b="3810"/>
          <a:stretch/>
        </p:blipFill>
        <p:spPr>
          <a:xfrm>
            <a:off x="954832" y="559836"/>
            <a:ext cx="10282336" cy="57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F1B1486-1A9D-4800-B5A3-B2426E28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1974" r="9541" b="3945"/>
          <a:stretch/>
        </p:blipFill>
        <p:spPr>
          <a:xfrm>
            <a:off x="954832" y="545841"/>
            <a:ext cx="10282335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3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53B3EB-A20A-4DE2-BBCB-08A693A9E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1837" r="9465" b="3946"/>
          <a:stretch/>
        </p:blipFill>
        <p:spPr>
          <a:xfrm>
            <a:off x="945502" y="541175"/>
            <a:ext cx="10300996" cy="57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DA4E35-9EB3-40E6-8E13-9A1CB6700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11701" r="9847" b="3946"/>
          <a:stretch/>
        </p:blipFill>
        <p:spPr>
          <a:xfrm>
            <a:off x="973494" y="536510"/>
            <a:ext cx="10245012" cy="5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A13BB67-E433-467E-85C8-D6EEE61B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9" t="11837" r="9311" b="3809"/>
          <a:stretch/>
        </p:blipFill>
        <p:spPr>
          <a:xfrm>
            <a:off x="931506" y="536509"/>
            <a:ext cx="10328988" cy="57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1</cp:revision>
  <dcterms:created xsi:type="dcterms:W3CDTF">2025-10-16T12:10:15Z</dcterms:created>
  <dcterms:modified xsi:type="dcterms:W3CDTF">2025-10-16T12:10:42Z</dcterms:modified>
</cp:coreProperties>
</file>