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1452594" y="110833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E4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23187" y="800616"/>
            <a:ext cx="8704910" cy="69326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a) Vergleichen Sie die Ehewohnungssachen in der Trennungszeit und in Zeit nach der rechtskräftigen Scheidung! Nennen Sie die gesetzlichen Bestimmungen! 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1653871" y="1955396"/>
            <a:ext cx="8189845" cy="41019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Ehewohnung in der Trennungszeit (§ 1361b BGB):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beide Ehegatten haben das gleiche Recht, die Wohnung weiter zu nutzen (unabhängig davon, wer Wohnungseigentümer ist,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wer den Mietvertrag abgeschlossen hat oder wer die Miete bezahlt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ein vorläufige Zuweisungsregelung kann das Familiengericht treffen </a:t>
            </a:r>
          </a:p>
          <a:p>
            <a:r>
              <a:rPr lang="de-DE" sz="2000" dirty="0">
                <a:solidFill>
                  <a:schemeClr val="tx1"/>
                </a:solidFill>
              </a:rPr>
              <a:t>Ehewohnung nach der rechtkräftigen Scheidung (§ 1568a BGB):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endgültige Zuweisung der Ehewohnung an einen Ehegatten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Alleineigentümer der Ehewohnung = erhält die Ehewohnung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beide Ehegatten Eigentümer = Ehewohnung wird einem Ehegatten zugewiesen, dieser muss dem anderen Ehegatten einen Mietzins zahlen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Mietwohnung: Einigung, wer in der Wohnung allein bewohnen darf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896AA8A-EF61-4EC4-9F3C-447C812FAF5A}"/>
              </a:ext>
            </a:extLst>
          </p:cNvPr>
          <p:cNvSpPr/>
          <p:nvPr/>
        </p:nvSpPr>
        <p:spPr>
          <a:xfrm>
            <a:off x="6294088" y="364047"/>
            <a:ext cx="3764312" cy="3724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Ehewohnungs- und Haushaltsachen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1452594" y="110833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E4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62942" y="1368255"/>
            <a:ext cx="9388723" cy="69326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b) </a:t>
            </a:r>
            <a:r>
              <a:rPr lang="de-DE" dirty="0"/>
              <a:t>Vergleichen Sie die Haushaltssachen in der Trennungszeit und in Zeit nach der rechts-kräftigen Scheidung! Nennen Sie die gesetzlichen Bestimmungen!</a:t>
            </a:r>
            <a:endParaRPr lang="de-DE" sz="2000" dirty="0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2056312" y="2061524"/>
            <a:ext cx="8945218" cy="43487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Haushaltssachen in der Trennungszeit (§ 1361a BGB):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jeder Ehegatte kann die ihm gehörenden Haushaltsgegenstände vom anderen Ehegatten herausverlangen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der Alleineigentümer ist verpflichtet, diese Haushaltsgegenstände dem anderen Ehegatten bei Bedarf zum Gebrauch zu überlassen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im gemeinsamen Eigentum befindliche Haushaltsgegenstände werden zwischen den Ehegatten nach den Grundsätzen der Billigkeit verteilt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eine vorläufige Nutzungsregelung durch das Familiengericht ist möglich </a:t>
            </a:r>
          </a:p>
          <a:p>
            <a:r>
              <a:rPr lang="de-DE" sz="2000" dirty="0">
                <a:solidFill>
                  <a:schemeClr val="tx1"/>
                </a:solidFill>
              </a:rPr>
              <a:t>Haushaltssachen nach rechtskräftiger Scheidung (§ 1568b BGB):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endgültige Aufteilung der Haushaltsgegenstände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ggf. teilt das Gericht die gemeinsamen Gegenstände gerecht und zweckmäßig unter den Eheleuten auf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896AA8A-EF61-4EC4-9F3C-447C812FAF5A}"/>
              </a:ext>
            </a:extLst>
          </p:cNvPr>
          <p:cNvSpPr/>
          <p:nvPr/>
        </p:nvSpPr>
        <p:spPr>
          <a:xfrm>
            <a:off x="6842728" y="320373"/>
            <a:ext cx="3213589" cy="3724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isolierter Versorgungsausgleich</a:t>
            </a:r>
          </a:p>
        </p:txBody>
      </p:sp>
    </p:spTree>
    <p:extLst>
      <p:ext uri="{BB962C8B-B14F-4D97-AF65-F5344CB8AC3E}">
        <p14:creationId xmlns:p14="http://schemas.microsoft.com/office/powerpoint/2010/main" val="31584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1452594" y="110833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E4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62942" y="1368255"/>
            <a:ext cx="6049175" cy="69326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c) Welches Registerzeichen erhalten solche Verfahren?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6314138" y="1862256"/>
            <a:ext cx="1370133" cy="50256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3E3D6A7-9D56-4319-BD9E-89EA7F1B1371}"/>
              </a:ext>
            </a:extLst>
          </p:cNvPr>
          <p:cNvSpPr/>
          <p:nvPr/>
        </p:nvSpPr>
        <p:spPr>
          <a:xfrm>
            <a:off x="423187" y="2841088"/>
            <a:ext cx="9174037" cy="94891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d) Wer ist funktionell zuständig?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3095ABDD-1434-4B88-8ABF-31AFC9195BB5}"/>
              </a:ext>
            </a:extLst>
          </p:cNvPr>
          <p:cNvSpPr/>
          <p:nvPr/>
        </p:nvSpPr>
        <p:spPr>
          <a:xfrm>
            <a:off x="7744351" y="3583951"/>
            <a:ext cx="1638187" cy="6656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Richter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896AA8A-EF61-4EC4-9F3C-447C812FAF5A}"/>
              </a:ext>
            </a:extLst>
          </p:cNvPr>
          <p:cNvSpPr/>
          <p:nvPr/>
        </p:nvSpPr>
        <p:spPr>
          <a:xfrm>
            <a:off x="6842728" y="320373"/>
            <a:ext cx="3213589" cy="3724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isolierter Versorgungsausgleich</a:t>
            </a:r>
          </a:p>
        </p:txBody>
      </p:sp>
    </p:spTree>
    <p:extLst>
      <p:ext uri="{BB962C8B-B14F-4D97-AF65-F5344CB8AC3E}">
        <p14:creationId xmlns:p14="http://schemas.microsoft.com/office/powerpoint/2010/main" val="304939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1452594" y="110833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E4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6491A028-93C9-4936-BF5F-D22D315E2D18}"/>
              </a:ext>
            </a:extLst>
          </p:cNvPr>
          <p:cNvSpPr/>
          <p:nvPr/>
        </p:nvSpPr>
        <p:spPr>
          <a:xfrm>
            <a:off x="261315" y="969607"/>
            <a:ext cx="8814755" cy="92017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e) Welche Besonderheit besteht, wenn ein minderjähriges gemeinsames Kind im Haushalt der Eltern leben? Nennen Sie die gesetzlichen Bestimmungen!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896AA8A-EF61-4EC4-9F3C-447C812FAF5A}"/>
              </a:ext>
            </a:extLst>
          </p:cNvPr>
          <p:cNvSpPr/>
          <p:nvPr/>
        </p:nvSpPr>
        <p:spPr>
          <a:xfrm>
            <a:off x="6842728" y="320373"/>
            <a:ext cx="3213589" cy="3724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isolierter Versorgungsausgleich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0684CC79-9FBE-4D4D-9F04-E7E474D98553}"/>
              </a:ext>
            </a:extLst>
          </p:cNvPr>
          <p:cNvSpPr/>
          <p:nvPr/>
        </p:nvSpPr>
        <p:spPr>
          <a:xfrm>
            <a:off x="2333091" y="1761468"/>
            <a:ext cx="8399072" cy="11929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>
                <a:solidFill>
                  <a:schemeClr val="tx1"/>
                </a:solidFill>
              </a:rPr>
              <a:t>das JA wird Beteiligter des Verfahren, es soll angehört werden (§ 205 I FamFG)</a:t>
            </a:r>
          </a:p>
          <a:p>
            <a:r>
              <a:rPr lang="de-DE" sz="2000">
                <a:solidFill>
                  <a:schemeClr val="tx1"/>
                </a:solidFill>
              </a:rPr>
              <a:t>dem JA wird die Entscheidung bekannt gegeben, da dem JA die Beschwerde zusteht (§ 205 II 2 FamFG)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79E20DF9-4CF1-4B79-B9DF-EA6ABF338C9B}"/>
              </a:ext>
            </a:extLst>
          </p:cNvPr>
          <p:cNvSpPr/>
          <p:nvPr/>
        </p:nvSpPr>
        <p:spPr>
          <a:xfrm>
            <a:off x="261314" y="3054686"/>
            <a:ext cx="8814755" cy="92017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f) Wann wird die Entscheidung wirksam? Nennen Sie die gesetzlichen Bestimmungen!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24EDE0EC-FAC6-4568-B79F-91DA81E4B0C9}"/>
              </a:ext>
            </a:extLst>
          </p:cNvPr>
          <p:cNvSpPr/>
          <p:nvPr/>
        </p:nvSpPr>
        <p:spPr>
          <a:xfrm>
            <a:off x="2731981" y="3746277"/>
            <a:ext cx="8399072" cy="288193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die Endentscheidung wird erst mit Rechtskraft wirksam (§ 209 II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); in Ehewohnungssachen gem. § 1361b BGB soll das Gericht die sofortige Wirksamkeit anordnen (§ 209 II 2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r>
              <a:rPr lang="de-DE" sz="2000" dirty="0">
                <a:solidFill>
                  <a:schemeClr val="tx1"/>
                </a:solidFill>
              </a:rPr>
              <a:t>hier kann das Gericht auch die Zulässigkeit der Vollstreckung vor der Zustellung an den Antragsgegner anordnen (§ 209 III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 - die Wirksamkeit tritt in dem Zeitpunkt ein, in dem die Entscheidung der Geschäftsstelle des Gerichts zur Bekanntmachung übergeben wird – dieser Zeitpunkt ist auf der Entscheidung zu vermerken (§ 209 III 2 + 3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481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Breitbild</PresentationFormat>
  <Paragraphs>53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13</cp:revision>
  <dcterms:created xsi:type="dcterms:W3CDTF">2025-01-06T11:40:08Z</dcterms:created>
  <dcterms:modified xsi:type="dcterms:W3CDTF">2025-03-07T10:53:01Z</dcterms:modified>
</cp:coreProperties>
</file>