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B33-FAC9-413D-9687-C66E90D0B1EC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A1FB-C40A-4991-80A0-D1FB918BD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44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B33-FAC9-413D-9687-C66E90D0B1EC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A1FB-C40A-4991-80A0-D1FB918BD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35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B33-FAC9-413D-9687-C66E90D0B1EC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A1FB-C40A-4991-80A0-D1FB918BD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513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B33-FAC9-413D-9687-C66E90D0B1EC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A1FB-C40A-4991-80A0-D1FB918BD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919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B33-FAC9-413D-9687-C66E90D0B1EC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A1FB-C40A-4991-80A0-D1FB918BD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B33-FAC9-413D-9687-C66E90D0B1EC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A1FB-C40A-4991-80A0-D1FB918BD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591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B33-FAC9-413D-9687-C66E90D0B1EC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A1FB-C40A-4991-80A0-D1FB918BD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810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B33-FAC9-413D-9687-C66E90D0B1EC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A1FB-C40A-4991-80A0-D1FB918BD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951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B33-FAC9-413D-9687-C66E90D0B1EC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A1FB-C40A-4991-80A0-D1FB918BD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4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B33-FAC9-413D-9687-C66E90D0B1EC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A1FB-C40A-4991-80A0-D1FB918BD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083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5B33-FAC9-413D-9687-C66E90D0B1EC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6A1FB-C40A-4991-80A0-D1FB918BD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18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55B33-FAC9-413D-9687-C66E90D0B1EC}" type="datetimeFigureOut">
              <a:rPr lang="de-DE" smtClean="0"/>
              <a:t>07.03.2023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6A1FB-C40A-4991-80A0-D1FB918BD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098472" y="302077"/>
            <a:ext cx="4082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Versorgungsausgleich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592286" y="2177187"/>
            <a:ext cx="547007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Versorgungsausgleichsgesetz (</a:t>
            </a:r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VersAusglG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771648" y="1011428"/>
            <a:ext cx="8580666" cy="78319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Ausgleich der in der Ehezeit erworbenen Rentenanwartschaften, welche jeweils zur Hälfte zwischen den geschiedenen Ehegatten geteilt werden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608364" y="3087731"/>
            <a:ext cx="3739243" cy="142821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Auskunftspflicht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für Ehegatten und Versorgungsträger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224643" y="5298621"/>
            <a:ext cx="1068705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Ehezeit: </a:t>
            </a:r>
          </a:p>
          <a:p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Beginn: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1. Tag des Monats der Eheschließung</a:t>
            </a:r>
          </a:p>
          <a:p>
            <a:r>
              <a:rPr lang="de-DE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Ende: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letzte Tag des Monats vor Zustellung des Scheidungsantrags an den Antragsgegner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645728" y="2931597"/>
            <a:ext cx="3804557" cy="2017574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interne und externe Teilung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Verzicht auf VA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025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Dittrich, Katja</dc:creator>
  <cp:lastModifiedBy>Dittrich, Katja</cp:lastModifiedBy>
  <cp:revision>5</cp:revision>
  <dcterms:created xsi:type="dcterms:W3CDTF">2023-03-07T08:34:58Z</dcterms:created>
  <dcterms:modified xsi:type="dcterms:W3CDTF">2023-03-07T09:43:52Z</dcterms:modified>
</cp:coreProperties>
</file>