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4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35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19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91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10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51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83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8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5B33-FAC9-413D-9687-C66E90D0B1E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A1FB-C40A-4991-80A0-D1FB918BD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98472" y="302077"/>
            <a:ext cx="4082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Versorgungsausgleich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2286" y="2177187"/>
            <a:ext cx="547007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Versorgungsausgleichsgesetz (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VersAusglG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71648" y="1011428"/>
            <a:ext cx="8580666" cy="7831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Ausgleich der in der Ehezeit erworbenen Rentenanwartschaften, welche jeweils zur Hälfte zwischen den geschiedenen Ehegatten geteilt werden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08364" y="3087731"/>
            <a:ext cx="3739243" cy="142821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Auskunftspflicht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für Ehegatten und Versorgungsträger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24643" y="5298621"/>
            <a:ext cx="1068705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Ehezeit: </a:t>
            </a:r>
          </a:p>
          <a:p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Beginn: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 Tag des Monats der Eheschließung</a:t>
            </a:r>
          </a:p>
          <a:p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Ende: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letzte Tag des Monats vor Zustellung des Scheidungsantrags an den Antragsgegner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645728" y="2931597"/>
            <a:ext cx="3804557" cy="2017574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und externe Teilung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Verzicht auf VA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2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5</cp:revision>
  <dcterms:created xsi:type="dcterms:W3CDTF">2023-03-07T08:34:58Z</dcterms:created>
  <dcterms:modified xsi:type="dcterms:W3CDTF">2023-03-07T09:43:52Z</dcterms:modified>
</cp:coreProperties>
</file>