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94" r:id="rId3"/>
    <p:sldId id="332" r:id="rId4"/>
    <p:sldId id="32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11/18/2024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F54811D-6C86-46A2-9D47-4441DAD45B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Das Zentrale Testamentsregister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207629F-53C4-4ED1-8CCC-3CD68C8696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9691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Zentrales Testamentsregister -ZTR-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Besteht seit 2012, geführt durch die Bundesnotarkammer </a:t>
            </a:r>
          </a:p>
          <a:p>
            <a:r>
              <a:rPr lang="de-DE" dirty="0"/>
              <a:t>Registrierung aller deutschlandweit verwahrten erbfolgerelevanten Urkunden durch Notar oder </a:t>
            </a:r>
            <a:r>
              <a:rPr lang="de-DE" dirty="0" err="1"/>
              <a:t>UDG`s</a:t>
            </a:r>
            <a:r>
              <a:rPr lang="de-DE" dirty="0"/>
              <a:t> der Nachlassgerichte</a:t>
            </a:r>
          </a:p>
          <a:p>
            <a:r>
              <a:rPr lang="de-DE" dirty="0"/>
              <a:t>Registrierung erfolgt nach dem Geburtsnamen der Person, Geburtsdatum, Geburtsort</a:t>
            </a:r>
          </a:p>
          <a:p>
            <a:r>
              <a:rPr lang="de-DE" dirty="0"/>
              <a:t>Registrierung ist kostenpflichtig/keine erneute Kostenanforderung bei Wiederverwahrung</a:t>
            </a:r>
          </a:p>
          <a:p>
            <a:r>
              <a:rPr lang="de-DE" dirty="0"/>
              <a:t>Information zu jedem Sterbefall vom Sterbestandesamt</a:t>
            </a:r>
          </a:p>
          <a:p>
            <a:r>
              <a:rPr lang="de-DE" dirty="0"/>
              <a:t>Prüfung, ob Verfügungen von Todeswegen vorhanden sind</a:t>
            </a:r>
          </a:p>
          <a:p>
            <a:r>
              <a:rPr lang="de-DE" dirty="0"/>
              <a:t>Information der Nachlassgerichte darüber</a:t>
            </a:r>
          </a:p>
          <a:p>
            <a:pPr marL="0" indent="0">
              <a:buNone/>
            </a:pP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21651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Zentrales Testamentsregister -ZTR-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     (2) Je Registrierung (§ 3 Absatz 1 Satz 3 ZTRV) beträgt die</a:t>
            </a:r>
          </a:p>
          <a:p>
            <a:r>
              <a:rPr lang="de-DE" b="1" dirty="0"/>
              <a:t>Gebühr 12,50 € (durch Notar)</a:t>
            </a:r>
            <a:r>
              <a:rPr lang="de-DE" dirty="0"/>
              <a:t>. Wird die Gebühr unmittelbar durch die</a:t>
            </a:r>
          </a:p>
          <a:p>
            <a:r>
              <a:rPr lang="de-DE" dirty="0"/>
              <a:t>Registerbehörde vom Kostenschuldner erhoben, beträgt</a:t>
            </a:r>
          </a:p>
          <a:p>
            <a:r>
              <a:rPr lang="de-DE" dirty="0"/>
              <a:t>sie </a:t>
            </a:r>
            <a:r>
              <a:rPr lang="de-DE" b="1" dirty="0"/>
              <a:t>15,50 € </a:t>
            </a:r>
            <a:r>
              <a:rPr lang="de-DE" dirty="0"/>
              <a:t>je Registrierung. Keine Gebühr wird erhoben,</a:t>
            </a:r>
          </a:p>
          <a:p>
            <a:r>
              <a:rPr lang="de-DE" dirty="0"/>
              <a:t>wenn ein Verwahrdatensatz innerhalb von sieben Tagen</a:t>
            </a:r>
          </a:p>
          <a:p>
            <a:r>
              <a:rPr lang="de-DE" dirty="0"/>
              <a:t>nach der Registrierung gemäß § 5 Satz 1 Nr. 1 ZTRV gelöscht</a:t>
            </a:r>
          </a:p>
          <a:p>
            <a:r>
              <a:rPr lang="de-DE" dirty="0"/>
              <a:t>wird.</a:t>
            </a:r>
          </a:p>
        </p:txBody>
      </p:sp>
    </p:spTree>
    <p:extLst>
      <p:ext uri="{BB962C8B-B14F-4D97-AF65-F5344CB8AC3E}">
        <p14:creationId xmlns:p14="http://schemas.microsoft.com/office/powerpoint/2010/main" val="1024144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Zentrales Testamentsregister -ZTR-</a:t>
            </a:r>
          </a:p>
        </p:txBody>
      </p:sp>
      <p:pic>
        <p:nvPicPr>
          <p:cNvPr id="4" name="Inhaltsplatzhalt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7556" y="2160588"/>
            <a:ext cx="6896926" cy="3881437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085849" y="6337527"/>
            <a:ext cx="343716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800" dirty="0"/>
              <a:t>Quelle: Deutsche Herzstiftung</a:t>
            </a:r>
          </a:p>
        </p:txBody>
      </p:sp>
    </p:spTree>
    <p:extLst>
      <p:ext uri="{BB962C8B-B14F-4D97-AF65-F5344CB8AC3E}">
        <p14:creationId xmlns:p14="http://schemas.microsoft.com/office/powerpoint/2010/main" val="59950437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te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147</Words>
  <Application>Microsoft Office PowerPoint</Application>
  <PresentationFormat>Breitbild</PresentationFormat>
  <Paragraphs>19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Facette</vt:lpstr>
      <vt:lpstr>Das Zentrale Testamentsregister</vt:lpstr>
      <vt:lpstr>Zentrales Testamentsregister -ZTR-</vt:lpstr>
      <vt:lpstr>Zentrales Testamentsregister -ZTR-</vt:lpstr>
      <vt:lpstr>Zentrales Testamentsregister -ZTR-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Das Zentrale Testamentsregister</dc:title>
  <dc:creator>Neuendorf-Schulz, Simone</dc:creator>
  <cp:lastModifiedBy>Neuendorf-Schulz, Simone</cp:lastModifiedBy>
  <cp:revision>1</cp:revision>
  <dcterms:created xsi:type="dcterms:W3CDTF">2024-11-18T07:23:40Z</dcterms:created>
  <dcterms:modified xsi:type="dcterms:W3CDTF">2024-11-18T07:26:02Z</dcterms:modified>
</cp:coreProperties>
</file>