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23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464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78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52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813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07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49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79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51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47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41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62CA-6BD8-4917-B354-AC34FA5FB45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55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062CA-6BD8-4917-B354-AC34FA5FB454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72249-35FA-41C8-B803-B647A1660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04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1643063" y="0"/>
            <a:ext cx="8786812" cy="685800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Gefaltete Ecke 13"/>
          <p:cNvSpPr/>
          <p:nvPr/>
        </p:nvSpPr>
        <p:spPr>
          <a:xfrm rot="20988752">
            <a:off x="716764" y="388970"/>
            <a:ext cx="1741540" cy="16488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zu Übung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006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060" name="Gruppieren 2059"/>
          <p:cNvGrpSpPr/>
          <p:nvPr/>
        </p:nvGrpSpPr>
        <p:grpSpPr>
          <a:xfrm>
            <a:off x="3800474" y="142875"/>
            <a:ext cx="4635630" cy="6557962"/>
            <a:chOff x="3800474" y="414338"/>
            <a:chExt cx="4443413" cy="6286499"/>
          </a:xfrm>
        </p:grpSpPr>
        <p:sp>
          <p:nvSpPr>
            <p:cNvPr id="6" name="Rechteck 5"/>
            <p:cNvSpPr/>
            <p:nvPr/>
          </p:nvSpPr>
          <p:spPr>
            <a:xfrm>
              <a:off x="3800474" y="414338"/>
              <a:ext cx="4443413" cy="62864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aphicFrame>
          <p:nvGraphicFramePr>
            <p:cNvPr id="5" name="Objekt 4"/>
            <p:cNvGraphicFramePr>
              <a:graphicFrameLocks noChangeAspect="1"/>
            </p:cNvGraphicFramePr>
            <p:nvPr>
              <p:extLst/>
            </p:nvPr>
          </p:nvGraphicFramePr>
          <p:xfrm>
            <a:off x="4196196" y="625740"/>
            <a:ext cx="4047691" cy="60750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Dokument" r:id="rId3" imgW="6271326" imgH="9427212" progId="Word.Document.12">
                    <p:embed/>
                  </p:oleObj>
                </mc:Choice>
                <mc:Fallback>
                  <p:oleObj name="Dokument" r:id="rId3" imgW="6271326" imgH="9427212" progId="Word.Document.12">
                    <p:embed/>
                    <p:pic>
                      <p:nvPicPr>
                        <p:cNvPr id="5" name="Objekt 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196196" y="625740"/>
                          <a:ext cx="4047691" cy="60750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Rechteck 3"/>
          <p:cNvSpPr/>
          <p:nvPr/>
        </p:nvSpPr>
        <p:spPr>
          <a:xfrm>
            <a:off x="4155498" y="2198279"/>
            <a:ext cx="3927386" cy="135193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4651440" y="3823267"/>
            <a:ext cx="3247960" cy="163248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4262433" y="4148966"/>
            <a:ext cx="558800" cy="4318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5908145" y="4569685"/>
            <a:ext cx="450850" cy="2413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5676370" y="4934398"/>
            <a:ext cx="914400" cy="11005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4155498" y="5376884"/>
            <a:ext cx="1083252" cy="38519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5306236" y="5759304"/>
            <a:ext cx="1667452" cy="6858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Abgerundete rechteckige Legende 20"/>
          <p:cNvSpPr/>
          <p:nvPr/>
        </p:nvSpPr>
        <p:spPr>
          <a:xfrm>
            <a:off x="5192896" y="3172878"/>
            <a:ext cx="2304257" cy="612648"/>
          </a:xfrm>
          <a:prstGeom prst="wedgeRoundRectCallout">
            <a:avLst>
              <a:gd name="adj1" fmla="val -3472"/>
              <a:gd name="adj2" fmla="val 73901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tx1"/>
                </a:solidFill>
              </a:rPr>
              <a:t>Bezeichnung des Gerichts und der Gerichtspersonen - § 38 Abs. 2 Nr. 2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2" name="Abgerundete rechteckige Legende 21"/>
          <p:cNvSpPr/>
          <p:nvPr/>
        </p:nvSpPr>
        <p:spPr>
          <a:xfrm>
            <a:off x="4097521" y="2014602"/>
            <a:ext cx="2190750" cy="612648"/>
          </a:xfrm>
          <a:prstGeom prst="wedgeRoundRectCallout">
            <a:avLst>
              <a:gd name="adj1" fmla="val -14166"/>
              <a:gd name="adj2" fmla="val 84266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Bezeichnung der Beteiligten, ihrer gesetzlichen Vertreter und der Bevollmächtigten - § 38 Abs. 2 Nr. 1 </a:t>
            </a:r>
            <a:r>
              <a:rPr lang="de-DE" sz="1000" dirty="0" err="1" smtClean="0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Abgerundete rechteckige Legende 22"/>
          <p:cNvSpPr/>
          <p:nvPr/>
        </p:nvSpPr>
        <p:spPr>
          <a:xfrm>
            <a:off x="4262433" y="3881257"/>
            <a:ext cx="1489477" cy="362019"/>
          </a:xfrm>
          <a:prstGeom prst="wedgeRoundRectCallout">
            <a:avLst>
              <a:gd name="adj1" fmla="val -42362"/>
              <a:gd name="adj2" fmla="val 117753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tx1"/>
                </a:solidFill>
              </a:rPr>
              <a:t>Beschlussformel - § 38 Abs. 2 Nr. 3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4" name="Abgerundete rechteckige Legende 23"/>
          <p:cNvSpPr/>
          <p:nvPr/>
        </p:nvSpPr>
        <p:spPr>
          <a:xfrm>
            <a:off x="6445483" y="4160848"/>
            <a:ext cx="1120340" cy="612648"/>
          </a:xfrm>
          <a:prstGeom prst="wedgeRoundRectCallout">
            <a:avLst>
              <a:gd name="adj1" fmla="val -68444"/>
              <a:gd name="adj2" fmla="val 31405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tx1"/>
                </a:solidFill>
              </a:rPr>
              <a:t>Begründung - § 38 Abs. 3 S. 1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Abgerundete rechteckige Legende 24"/>
          <p:cNvSpPr/>
          <p:nvPr/>
        </p:nvSpPr>
        <p:spPr>
          <a:xfrm>
            <a:off x="5920871" y="5128332"/>
            <a:ext cx="1836158" cy="336286"/>
          </a:xfrm>
          <a:prstGeom prst="wedgeRoundRectCallout">
            <a:avLst>
              <a:gd name="adj1" fmla="val -35358"/>
              <a:gd name="adj2" fmla="val -81009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tx1"/>
                </a:solidFill>
              </a:rPr>
              <a:t>zwingend in jedem Beschluss –</a:t>
            </a:r>
            <a:br>
              <a:rPr lang="de-DE" sz="1000" dirty="0">
                <a:solidFill>
                  <a:schemeClr val="tx1"/>
                </a:solidFill>
              </a:rPr>
            </a:br>
            <a:r>
              <a:rPr lang="de-DE" sz="1000" dirty="0">
                <a:solidFill>
                  <a:schemeClr val="tx1"/>
                </a:solidFill>
              </a:rPr>
              <a:t>§ 39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6" name="Abgerundete rechteckige Legende 25"/>
          <p:cNvSpPr/>
          <p:nvPr/>
        </p:nvSpPr>
        <p:spPr>
          <a:xfrm>
            <a:off x="3984815" y="5825295"/>
            <a:ext cx="966397" cy="612648"/>
          </a:xfrm>
          <a:prstGeom prst="wedgeRoundRectCallout">
            <a:avLst>
              <a:gd name="adj1" fmla="val -6377"/>
              <a:gd name="adj2" fmla="val -68097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tx1"/>
                </a:solidFill>
              </a:rPr>
              <a:t>Unterschrift - </a:t>
            </a:r>
            <a:br>
              <a:rPr lang="de-DE" sz="1000" dirty="0">
                <a:solidFill>
                  <a:schemeClr val="tx1"/>
                </a:solidFill>
              </a:rPr>
            </a:br>
            <a:r>
              <a:rPr lang="de-DE" sz="1000" dirty="0">
                <a:solidFill>
                  <a:schemeClr val="tx1"/>
                </a:solidFill>
              </a:rPr>
              <a:t>§ 38 Abs. 3 </a:t>
            </a:r>
            <a:br>
              <a:rPr lang="de-DE" sz="1000" dirty="0">
                <a:solidFill>
                  <a:schemeClr val="tx1"/>
                </a:solidFill>
              </a:rPr>
            </a:br>
            <a:r>
              <a:rPr lang="de-DE" sz="1000" dirty="0">
                <a:solidFill>
                  <a:schemeClr val="tx1"/>
                </a:solidFill>
              </a:rPr>
              <a:t>S. 2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7" name="Abgerundete rechteckige Legende 26"/>
          <p:cNvSpPr/>
          <p:nvPr/>
        </p:nvSpPr>
        <p:spPr>
          <a:xfrm>
            <a:off x="7108623" y="5815135"/>
            <a:ext cx="914400" cy="612648"/>
          </a:xfrm>
          <a:prstGeom prst="wedgeRoundRectCallout">
            <a:avLst>
              <a:gd name="adj1" fmla="val -93750"/>
              <a:gd name="adj2" fmla="val 9639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tx1"/>
                </a:solidFill>
              </a:rPr>
              <a:t>Erlassvermerk - § 38 </a:t>
            </a:r>
            <a:br>
              <a:rPr lang="de-DE" sz="1000" dirty="0">
                <a:solidFill>
                  <a:schemeClr val="tx1"/>
                </a:solidFill>
              </a:rPr>
            </a:br>
            <a:r>
              <a:rPr lang="de-DE" sz="1000" dirty="0">
                <a:solidFill>
                  <a:schemeClr val="tx1"/>
                </a:solidFill>
              </a:rPr>
              <a:t>Abs. 3 S. 3 </a:t>
            </a:r>
            <a:r>
              <a:rPr lang="de-DE" sz="1000" dirty="0" err="1">
                <a:solidFill>
                  <a:schemeClr val="tx1"/>
                </a:solidFill>
              </a:rPr>
              <a:t>FamFG</a:t>
            </a:r>
            <a:endParaRPr lang="de-D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45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MV Boli</vt:lpstr>
      <vt:lpstr>Office</vt:lpstr>
      <vt:lpstr>Dokument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</cp:revision>
  <dcterms:created xsi:type="dcterms:W3CDTF">2023-08-08T08:45:19Z</dcterms:created>
  <dcterms:modified xsi:type="dcterms:W3CDTF">2023-08-08T08:46:06Z</dcterms:modified>
</cp:coreProperties>
</file>