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va Sans" panose="020B0503030501040103" pitchFamily="34" charset="0"/>
      <p:regular r:id="rId12"/>
    </p:embeddedFont>
    <p:embeddedFont>
      <p:font typeface="Canva Sans Bold" panose="020B0803030501040103" pitchFamily="34" charset="0"/>
      <p:regular r:id="rId13"/>
      <p:bold r:id="rId14"/>
    </p:embeddedFont>
    <p:embeddedFont>
      <p:font typeface="Pompiere" panose="02000000000000000000" pitchFamily="2" charset="77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B7754-CB4C-994F-8C0C-64AD402FA794}" v="79" dt="2025-01-13T07:39:41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 autoAdjust="0"/>
    <p:restoredTop sz="94569" autoAdjust="0"/>
  </p:normalViewPr>
  <p:slideViewPr>
    <p:cSldViewPr>
      <p:cViewPr varScale="1">
        <p:scale>
          <a:sx n="77" d="100"/>
          <a:sy n="77" d="100"/>
        </p:scale>
        <p:origin x="216" y="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19AB7754-CB4C-994F-8C0C-64AD402FA794}"/>
    <pc:docChg chg="modSld">
      <pc:chgData name="Katja Dittrich" userId="7fd2e0e7fd3099c6" providerId="LiveId" clId="{19AB7754-CB4C-994F-8C0C-64AD402FA794}" dt="2025-01-13T07:39:41.841" v="96"/>
      <pc:docMkLst>
        <pc:docMk/>
      </pc:docMkLst>
      <pc:sldChg chg="modSp mod">
        <pc:chgData name="Katja Dittrich" userId="7fd2e0e7fd3099c6" providerId="LiveId" clId="{19AB7754-CB4C-994F-8C0C-64AD402FA794}" dt="2025-01-13T07:34:46.400" v="6" actId="14100"/>
        <pc:sldMkLst>
          <pc:docMk/>
          <pc:sldMk cId="0" sldId="256"/>
        </pc:sldMkLst>
        <pc:spChg chg="mod">
          <ac:chgData name="Katja Dittrich" userId="7fd2e0e7fd3099c6" providerId="LiveId" clId="{19AB7754-CB4C-994F-8C0C-64AD402FA794}" dt="2025-01-13T07:34:31.584" v="0" actId="14100"/>
          <ac:spMkLst>
            <pc:docMk/>
            <pc:sldMk cId="0" sldId="256"/>
            <ac:spMk id="12" creationId="{00000000-0000-0000-0000-000000000000}"/>
          </ac:spMkLst>
        </pc:spChg>
        <pc:spChg chg="mod">
          <ac:chgData name="Katja Dittrich" userId="7fd2e0e7fd3099c6" providerId="LiveId" clId="{19AB7754-CB4C-994F-8C0C-64AD402FA794}" dt="2025-01-13T07:34:34.942" v="1" actId="1410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Katja Dittrich" userId="7fd2e0e7fd3099c6" providerId="LiveId" clId="{19AB7754-CB4C-994F-8C0C-64AD402FA794}" dt="2025-01-13T07:34:38.127" v="2" actId="14100"/>
          <ac:spMkLst>
            <pc:docMk/>
            <pc:sldMk cId="0" sldId="256"/>
            <ac:spMk id="16" creationId="{00000000-0000-0000-0000-000000000000}"/>
          </ac:spMkLst>
        </pc:spChg>
        <pc:spChg chg="mod">
          <ac:chgData name="Katja Dittrich" userId="7fd2e0e7fd3099c6" providerId="LiveId" clId="{19AB7754-CB4C-994F-8C0C-64AD402FA794}" dt="2025-01-13T07:34:40.313" v="3" actId="14100"/>
          <ac:spMkLst>
            <pc:docMk/>
            <pc:sldMk cId="0" sldId="256"/>
            <ac:spMk id="17" creationId="{00000000-0000-0000-0000-000000000000}"/>
          </ac:spMkLst>
        </pc:spChg>
        <pc:spChg chg="mod">
          <ac:chgData name="Katja Dittrich" userId="7fd2e0e7fd3099c6" providerId="LiveId" clId="{19AB7754-CB4C-994F-8C0C-64AD402FA794}" dt="2025-01-13T07:34:42.231" v="4" actId="14100"/>
          <ac:spMkLst>
            <pc:docMk/>
            <pc:sldMk cId="0" sldId="256"/>
            <ac:spMk id="18" creationId="{00000000-0000-0000-0000-000000000000}"/>
          </ac:spMkLst>
        </pc:spChg>
        <pc:spChg chg="mod">
          <ac:chgData name="Katja Dittrich" userId="7fd2e0e7fd3099c6" providerId="LiveId" clId="{19AB7754-CB4C-994F-8C0C-64AD402FA794}" dt="2025-01-13T07:34:44.426" v="5" actId="14100"/>
          <ac:spMkLst>
            <pc:docMk/>
            <pc:sldMk cId="0" sldId="256"/>
            <ac:spMk id="19" creationId="{00000000-0000-0000-0000-000000000000}"/>
          </ac:spMkLst>
        </pc:spChg>
        <pc:spChg chg="mod">
          <ac:chgData name="Katja Dittrich" userId="7fd2e0e7fd3099c6" providerId="LiveId" clId="{19AB7754-CB4C-994F-8C0C-64AD402FA794}" dt="2025-01-13T07:34:46.400" v="6" actId="14100"/>
          <ac:spMkLst>
            <pc:docMk/>
            <pc:sldMk cId="0" sldId="256"/>
            <ac:spMk id="20" creationId="{00000000-0000-0000-0000-000000000000}"/>
          </ac:spMkLst>
        </pc:spChg>
      </pc:sldChg>
      <pc:sldChg chg="modSp mod modAnim">
        <pc:chgData name="Katja Dittrich" userId="7fd2e0e7fd3099c6" providerId="LiveId" clId="{19AB7754-CB4C-994F-8C0C-64AD402FA794}" dt="2025-01-13T07:39:00.956" v="81"/>
        <pc:sldMkLst>
          <pc:docMk/>
          <pc:sldMk cId="0" sldId="257"/>
        </pc:sldMkLst>
        <pc:spChg chg="mod">
          <ac:chgData name="Katja Dittrich" userId="7fd2e0e7fd3099c6" providerId="LiveId" clId="{19AB7754-CB4C-994F-8C0C-64AD402FA794}" dt="2025-01-13T07:34:52.285" v="7" actId="14100"/>
          <ac:spMkLst>
            <pc:docMk/>
            <pc:sldMk cId="0" sldId="257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19AB7754-CB4C-994F-8C0C-64AD402FA794}" dt="2025-01-13T07:39:41.841" v="96"/>
        <pc:sldMkLst>
          <pc:docMk/>
          <pc:sldMk cId="0" sldId="258"/>
        </pc:sldMkLst>
        <pc:spChg chg="mod">
          <ac:chgData name="Katja Dittrich" userId="7fd2e0e7fd3099c6" providerId="LiveId" clId="{19AB7754-CB4C-994F-8C0C-64AD402FA794}" dt="2025-01-13T07:35:19.660" v="15" actId="14100"/>
          <ac:spMkLst>
            <pc:docMk/>
            <pc:sldMk cId="0" sldId="258"/>
            <ac:spMk id="9" creationId="{00000000-0000-0000-0000-000000000000}"/>
          </ac:spMkLst>
        </pc:spChg>
        <pc:spChg chg="mod">
          <ac:chgData name="Katja Dittrich" userId="7fd2e0e7fd3099c6" providerId="LiveId" clId="{19AB7754-CB4C-994F-8C0C-64AD402FA794}" dt="2025-01-13T07:35:25.112" v="17" actId="14100"/>
          <ac:spMkLst>
            <pc:docMk/>
            <pc:sldMk cId="0" sldId="258"/>
            <ac:spMk id="12" creationId="{00000000-0000-0000-0000-000000000000}"/>
          </ac:spMkLst>
        </pc:spChg>
        <pc:spChg chg="mod">
          <ac:chgData name="Katja Dittrich" userId="7fd2e0e7fd3099c6" providerId="LiveId" clId="{19AB7754-CB4C-994F-8C0C-64AD402FA794}" dt="2025-01-13T07:35:31.836" v="20" actId="14100"/>
          <ac:spMkLst>
            <pc:docMk/>
            <pc:sldMk cId="0" sldId="258"/>
            <ac:spMk id="14" creationId="{00000000-0000-0000-0000-000000000000}"/>
          </ac:spMkLst>
        </pc:spChg>
      </pc:sldChg>
      <pc:sldChg chg="modSp mod modAnim">
        <pc:chgData name="Katja Dittrich" userId="7fd2e0e7fd3099c6" providerId="LiveId" clId="{19AB7754-CB4C-994F-8C0C-64AD402FA794}" dt="2025-01-13T07:36:01.137" v="32"/>
        <pc:sldMkLst>
          <pc:docMk/>
          <pc:sldMk cId="0" sldId="259"/>
        </pc:sldMkLst>
        <pc:spChg chg="mod">
          <ac:chgData name="Katja Dittrich" userId="7fd2e0e7fd3099c6" providerId="LiveId" clId="{19AB7754-CB4C-994F-8C0C-64AD402FA794}" dt="2025-01-13T07:35:44.034" v="25" actId="14100"/>
          <ac:spMkLst>
            <pc:docMk/>
            <pc:sldMk cId="0" sldId="259"/>
            <ac:spMk id="9" creationId="{00000000-0000-0000-0000-000000000000}"/>
          </ac:spMkLst>
        </pc:spChg>
        <pc:spChg chg="mod">
          <ac:chgData name="Katja Dittrich" userId="7fd2e0e7fd3099c6" providerId="LiveId" clId="{19AB7754-CB4C-994F-8C0C-64AD402FA794}" dt="2025-01-13T07:35:52.404" v="28" actId="14100"/>
          <ac:spMkLst>
            <pc:docMk/>
            <pc:sldMk cId="0" sldId="259"/>
            <ac:spMk id="11" creationId="{00000000-0000-0000-0000-000000000000}"/>
          </ac:spMkLst>
        </pc:spChg>
      </pc:sldChg>
      <pc:sldChg chg="modSp mod modAnim">
        <pc:chgData name="Katja Dittrich" userId="7fd2e0e7fd3099c6" providerId="LiveId" clId="{19AB7754-CB4C-994F-8C0C-64AD402FA794}" dt="2025-01-13T07:36:15.678" v="36"/>
        <pc:sldMkLst>
          <pc:docMk/>
          <pc:sldMk cId="0" sldId="260"/>
        </pc:sldMkLst>
        <pc:spChg chg="mod">
          <ac:chgData name="Katja Dittrich" userId="7fd2e0e7fd3099c6" providerId="LiveId" clId="{19AB7754-CB4C-994F-8C0C-64AD402FA794}" dt="2025-01-13T07:36:07.073" v="33" actId="14100"/>
          <ac:spMkLst>
            <pc:docMk/>
            <pc:sldMk cId="0" sldId="260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19AB7754-CB4C-994F-8C0C-64AD402FA794}" dt="2025-01-13T07:36:31.061" v="42"/>
        <pc:sldMkLst>
          <pc:docMk/>
          <pc:sldMk cId="0" sldId="261"/>
        </pc:sldMkLst>
        <pc:spChg chg="mod">
          <ac:chgData name="Katja Dittrich" userId="7fd2e0e7fd3099c6" providerId="LiveId" clId="{19AB7754-CB4C-994F-8C0C-64AD402FA794}" dt="2025-01-13T07:36:19.538" v="37" actId="14100"/>
          <ac:spMkLst>
            <pc:docMk/>
            <pc:sldMk cId="0" sldId="261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19AB7754-CB4C-994F-8C0C-64AD402FA794}" dt="2025-01-13T07:36:53.826" v="50"/>
        <pc:sldMkLst>
          <pc:docMk/>
          <pc:sldMk cId="0" sldId="262"/>
        </pc:sldMkLst>
        <pc:spChg chg="mod">
          <ac:chgData name="Katja Dittrich" userId="7fd2e0e7fd3099c6" providerId="LiveId" clId="{19AB7754-CB4C-994F-8C0C-64AD402FA794}" dt="2025-01-13T07:36:52.113" v="49" actId="14100"/>
          <ac:spMkLst>
            <pc:docMk/>
            <pc:sldMk cId="0" sldId="262"/>
            <ac:spMk id="16" creationId="{00000000-0000-0000-0000-000000000000}"/>
          </ac:spMkLst>
        </pc:spChg>
      </pc:sldChg>
      <pc:sldChg chg="modSp mod modAnim">
        <pc:chgData name="Katja Dittrich" userId="7fd2e0e7fd3099c6" providerId="LiveId" clId="{19AB7754-CB4C-994F-8C0C-64AD402FA794}" dt="2025-01-13T07:37:15.787" v="58"/>
        <pc:sldMkLst>
          <pc:docMk/>
          <pc:sldMk cId="0" sldId="263"/>
        </pc:sldMkLst>
        <pc:spChg chg="mod">
          <ac:chgData name="Katja Dittrich" userId="7fd2e0e7fd3099c6" providerId="LiveId" clId="{19AB7754-CB4C-994F-8C0C-64AD402FA794}" dt="2025-01-13T07:37:09.205" v="55" actId="14100"/>
          <ac:spMkLst>
            <pc:docMk/>
            <pc:sldMk cId="0" sldId="263"/>
            <ac:spMk id="10" creationId="{00000000-0000-0000-0000-000000000000}"/>
          </ac:spMkLst>
        </pc:spChg>
        <pc:spChg chg="mod">
          <ac:chgData name="Katja Dittrich" userId="7fd2e0e7fd3099c6" providerId="LiveId" clId="{19AB7754-CB4C-994F-8C0C-64AD402FA794}" dt="2025-01-13T07:37:01.831" v="52" actId="14100"/>
          <ac:spMkLst>
            <pc:docMk/>
            <pc:sldMk cId="0" sldId="263"/>
            <ac:spMk id="12" creationId="{00000000-0000-0000-0000-000000000000}"/>
          </ac:spMkLst>
        </pc:spChg>
      </pc:sldChg>
      <pc:sldChg chg="modAnim">
        <pc:chgData name="Katja Dittrich" userId="7fd2e0e7fd3099c6" providerId="LiveId" clId="{19AB7754-CB4C-994F-8C0C-64AD402FA794}" dt="2025-01-13T07:37:27.914" v="62"/>
        <pc:sldMkLst>
          <pc:docMk/>
          <pc:sldMk cId="0" sldId="264"/>
        </pc:sldMkLst>
      </pc:sldChg>
      <pc:sldChg chg="modAnim">
        <pc:chgData name="Katja Dittrich" userId="7fd2e0e7fd3099c6" providerId="LiveId" clId="{19AB7754-CB4C-994F-8C0C-64AD402FA794}" dt="2025-01-13T07:37:38.092" v="66"/>
        <pc:sldMkLst>
          <pc:docMk/>
          <pc:sldMk cId="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svg"/><Relationship Id="rId10" Type="http://schemas.openxmlformats.org/officeDocument/2006/relationships/slide" Target="slide10.xml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650479" y="11222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650665" y="2140386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50665" y="31796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650665" y="4156741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36824" y="5166391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15502682" y="1174639"/>
            <a:ext cx="1433736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2271" y="1171376"/>
            <a:ext cx="253231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6" action="ppaction://hlinksldjump"/>
              </a:rPr>
              <a:t>h)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2520" y="2236359"/>
            <a:ext cx="222982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i)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20911" y="3275624"/>
            <a:ext cx="188268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8" action="ppaction://hlinksldjump"/>
              </a:rPr>
              <a:t>j)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9340" y="4295522"/>
            <a:ext cx="248543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9" action="ppaction://hlinksldjump"/>
              </a:rPr>
              <a:t>k)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31032" y="5282137"/>
            <a:ext cx="22447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0" action="ppaction://hlinksldjump"/>
              </a:rPr>
              <a:t>l)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68130" y="1275375"/>
            <a:ext cx="10423870" cy="447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Gibt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es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Unterhaltszahlungen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Rangfolge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Nennen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gesetzliche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Bestimmung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68130" y="2342174"/>
            <a:ext cx="5242270" cy="466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Wann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erlöschen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Unterhaltsansprüche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68130" y="3332775"/>
            <a:ext cx="12176470" cy="447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Nennen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Zuständigkeiten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Unterhaltsverfahren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Nennen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gesetzlichen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Bestimmungen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68130" y="4352672"/>
            <a:ext cx="14614870" cy="447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Erläutern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Auskunftspflicht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Beteiligten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bzw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Dritter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gemäß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FamFG!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Nennen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gesetzlichen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Bestimmungen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68130" y="5353574"/>
            <a:ext cx="9661870" cy="447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5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Können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Unterhaltsverfahren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Wege der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einstweiligen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Anordnung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ablaufen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C1l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73282" y="705857"/>
            <a:ext cx="13867243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Können die Unterhaltsverfahren im Wege der einstweiligen Anordnung ablaufen?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2751" y="2886075"/>
            <a:ext cx="15787773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ja,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so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Unterhaltszahlung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Zahlung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Kostenvorschusses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regeln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52751" y="4972051"/>
            <a:ext cx="16535249" cy="300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Wege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einstweiligen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Anordnung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bereits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Geburt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Zahlung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für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ersten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drei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Monate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Kind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gewährenden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sowie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der Mutter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§ 1615l I BGB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zustehenden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Betrags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geregelt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06308" y="3638550"/>
            <a:ext cx="402634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246 I FamFG)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6633" y="7229476"/>
            <a:ext cx="313000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247 I FamFG)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C1h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41065" y="1383457"/>
            <a:ext cx="14255359" cy="628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19"/>
              </a:lnSpc>
              <a:spcBef>
                <a:spcPct val="0"/>
              </a:spcBef>
            </a:pP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Gibt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es </a:t>
            </a: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Unterhaltszahlungen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Rangfolge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 </a:t>
            </a: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Nennen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gesetzliche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Bestimmung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04618" y="3470169"/>
            <a:ext cx="381500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1609 BGB):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95123" y="4658097"/>
            <a:ext cx="369188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erster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Rang: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2631232"/>
            <a:ext cx="15124761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mehrere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Unterhaltsberechtigte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vorhanden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Unterhaltspflichtige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außerstande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allen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gewähren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gilt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folgende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Reihenfolge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95123" y="8056563"/>
            <a:ext cx="3103662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dritter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Rang: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89779" y="4627027"/>
            <a:ext cx="13158156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minderjährige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Kinder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privilegierte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Kinder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95123" y="5589052"/>
            <a:ext cx="317206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zweiter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Rang: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89779" y="5589052"/>
            <a:ext cx="12750746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Elternteile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Betreuung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unterhaltsbe-rechtigt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Fall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wären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+ </a:t>
            </a:r>
          </a:p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geschiedene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von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langer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Dauer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89779" y="8056563"/>
            <a:ext cx="12446818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geschiedene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2. fallen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C1h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41066" y="1383457"/>
            <a:ext cx="14255358" cy="628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19"/>
              </a:lnSpc>
              <a:spcBef>
                <a:spcPct val="0"/>
              </a:spcBef>
            </a:pP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Gibt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es </a:t>
            </a: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Unterhaltszahlungen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Rangfolge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 </a:t>
            </a: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Nennen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gesetzliche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0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Bestimmung</a:t>
            </a:r>
            <a:r>
              <a:rPr lang="en-US" sz="40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28642" y="3398029"/>
            <a:ext cx="2554858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vierter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Rang: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80174" y="6359121"/>
            <a:ext cx="8160916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weitere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aufsteigenden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Linie </a:t>
            </a:r>
          </a:p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nähere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entferntere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80174" y="3398029"/>
            <a:ext cx="6778426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Kinder,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1. fallen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8642" y="4367212"/>
            <a:ext cx="251854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fünfter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Rang: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80174" y="4391025"/>
            <a:ext cx="8302426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Enkelkinder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weitere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Abkömmlinge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52751" y="5387571"/>
            <a:ext cx="2932509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sechster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Rang: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80174" y="5387571"/>
            <a:ext cx="113853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Eltern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52751" y="6359121"/>
            <a:ext cx="262525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siebter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Rang: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C1i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89969" y="1326307"/>
            <a:ext cx="10583231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Wann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erlöschen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Unterhaltsansprüche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948098"/>
            <a:ext cx="7744569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1586 I BGB 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nachehelicher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2867" y="3814664"/>
            <a:ext cx="11181533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Lebenspartnerschaft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Tod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Berechtigten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948212" y="2948098"/>
            <a:ext cx="7035403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Wiederheirat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Begründung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62867" y="5143500"/>
            <a:ext cx="7982322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1586b BGB 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nachehelicher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):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90150" y="5143500"/>
            <a:ext cx="835037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Erlöschen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Tod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–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2867" y="6010275"/>
            <a:ext cx="17448890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Tod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Unterhaltspflicht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den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Erben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Nachlassverbindlichkeit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über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C1i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89969" y="1326307"/>
            <a:ext cx="9821231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Wann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erlöschen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Unterhaltsansprüche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188208"/>
            <a:ext cx="7325916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1615 I BGB 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Verwandtenunterhalt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042709"/>
            <a:ext cx="16511824" cy="300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Berechtigten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soweit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Erfüllung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Schadens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-ersatz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Nichterfüllung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Vergangenheit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solche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bewirkende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Leistungen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gerichtet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Zeit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Todes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Berechtigten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fällig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497753" y="3188208"/>
            <a:ext cx="8597429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Unterhaltsanspruch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erlischt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Tod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C1i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89969" y="1326307"/>
            <a:ext cx="9211631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Wann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erlöschen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Unterhaltsansprüche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262312"/>
            <a:ext cx="747846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1615 II BGB 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Verwandtenunterhalt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163191"/>
            <a:ext cx="729429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1615n BGB 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Verwandtenunterhalt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):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127079"/>
            <a:ext cx="16708336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Kosten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Beerdigung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tragen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soweit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Bezahlung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von dem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Erben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erlangen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590156" y="3262313"/>
            <a:ext cx="9229462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Falle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Todes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Berechtigten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hat der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05954" y="6163191"/>
            <a:ext cx="6467698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Erlöschen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Tod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Vaters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Todgeburt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C1j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60156" y="705857"/>
            <a:ext cx="13898291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Nennen Sie die Zuständigkeiten für die Unterhaltsverfahren! Nennen Sie die gesetzlichen Bestimmungen!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60156" y="4014788"/>
            <a:ext cx="1816671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sachlich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60156" y="6539429"/>
            <a:ext cx="2306836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funktionell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77630" y="4014788"/>
            <a:ext cx="4335214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AG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Familiengericht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33057" y="4014788"/>
            <a:ext cx="6166933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(§§ 23a I 1 Nr. 1, 23b GVG)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60156" y="5253977"/>
            <a:ext cx="1499815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örtlich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66521" y="5253977"/>
            <a:ext cx="2535957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232 FamFG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066521" y="6551613"/>
            <a:ext cx="1629679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Richter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C1d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37450" y="705857"/>
            <a:ext cx="13847698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Erläutern Sie die Auskunftspflicht der Beteiligten bzw. Dritter gemäß dem FamFG! Nennen Sie die gesetzlichen Bestimmungen!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96660" y="5528578"/>
            <a:ext cx="8033139" cy="600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das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Gericht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soll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angemessene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Frist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setzen</a:t>
            </a:r>
            <a:endParaRPr lang="en-US" sz="3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3035043"/>
            <a:ext cx="280355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235 FamFG: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61132" y="3035043"/>
            <a:ext cx="7011668" cy="752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Auskunftspflicht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Beteiligten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96661" y="4021406"/>
            <a:ext cx="16022957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das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Gericht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anordnen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dass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Beteiligten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Auskunft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über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ihre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Einkünfte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Vermögen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ihre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persönlichen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wirtschaftlichen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Verhältnisse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erteilen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+ Vorlage der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Belege</a:t>
            </a:r>
            <a:endParaRPr lang="en-US" sz="3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50639" y="3954731"/>
            <a:ext cx="163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96661" y="7938403"/>
            <a:ext cx="13149924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Anordnungen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selbständig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anfechtbar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Zwangsmitteln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durchsetzbar</a:t>
            </a:r>
            <a:endParaRPr lang="en-US" sz="3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450639" y="5505083"/>
            <a:ext cx="163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96661" y="6433453"/>
            <a:ext cx="13419958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Beteiligten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dem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Gericht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ohne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Aufforderung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mitzuteilen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wenn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während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Verfahrens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Umstände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wesentlich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verändert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haben</a:t>
            </a:r>
            <a:endParaRPr lang="en-US" sz="3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450639" y="7958088"/>
            <a:ext cx="163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50639" y="6409323"/>
            <a:ext cx="163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C1k</a:t>
            </a: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37450" y="705857"/>
            <a:ext cx="13847698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Erläutern Sie die Auskunftspflicht der Beteiligten bzw. Dritter gemäß dem FamFG! Nennen Sie die gesetzlichen Bestimmungen!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26351" y="7381876"/>
            <a:ext cx="15913583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  <a:spcBef>
                <a:spcPct val="0"/>
              </a:spcBef>
            </a:pP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Anordnungen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Gerichts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Beteiligten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selbständig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anfechtbar</a:t>
            </a:r>
            <a:endParaRPr lang="en-US" sz="3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45717" y="3019492"/>
            <a:ext cx="7050140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236 FamFG: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56355" y="3019492"/>
            <a:ext cx="9575289" cy="752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Auskunftspflicht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Dritter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52751" y="4022520"/>
            <a:ext cx="163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26351" y="4049594"/>
            <a:ext cx="15258797" cy="300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kommt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Beteiligter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Auskunftspflicht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das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Gericht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Auskunft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bestimmte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Belege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vom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Arbeitgeber,Sozialleistungsträgern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/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Künstlersozialkassen,sonstigen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Personen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Stellen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Leistungen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Versorgung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Alter und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verminderter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Erwerbsfähigkeit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sowie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Leistungen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Entschädigung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zum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Nachteilsausgleich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zahlen,Versicherungsunternehmen</a:t>
            </a:r>
            <a:r>
              <a:rPr lang="en-US" sz="3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Finanzämtern</a:t>
            </a:r>
            <a:endParaRPr lang="en-US" sz="3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52751" y="7358381"/>
            <a:ext cx="16363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680</Words>
  <Application>Microsoft Macintosh PowerPoint</Application>
  <PresentationFormat>Benutzerdefiniert</PresentationFormat>
  <Paragraphs>91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Pompiere</vt:lpstr>
      <vt:lpstr>Canva Sans</vt:lpstr>
      <vt:lpstr>Calibri</vt:lpstr>
      <vt:lpstr>Canva Sans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C1_Gruppe 6</dc:title>
  <cp:lastModifiedBy>Katja Dittrich</cp:lastModifiedBy>
  <cp:revision>1</cp:revision>
  <dcterms:created xsi:type="dcterms:W3CDTF">2006-08-16T00:00:00Z</dcterms:created>
  <dcterms:modified xsi:type="dcterms:W3CDTF">2025-01-13T07:39:50Z</dcterms:modified>
  <dc:identifier>DAGbto4mItU</dc:identifier>
</cp:coreProperties>
</file>