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61015" autoAdjust="0"/>
  </p:normalViewPr>
  <p:slideViewPr>
    <p:cSldViewPr snapToGrid="0">
      <p:cViewPr varScale="1">
        <p:scale>
          <a:sx n="80" d="100"/>
          <a:sy n="80" d="100"/>
        </p:scale>
        <p:origin x="15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17E51-0077-47F1-B71E-6DCC818AB0B0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82AA2-9B63-4556-B97F-6BC33BE44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140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2c5c7e466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2c5c7e466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59304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de-DE" dirty="0"/>
          </a:p>
          <a:p>
            <a:pPr marL="15875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6116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2c5c7e46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2c5c7e46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</p:spTree>
    <p:extLst>
      <p:ext uri="{BB962C8B-B14F-4D97-AF65-F5344CB8AC3E}">
        <p14:creationId xmlns:p14="http://schemas.microsoft.com/office/powerpoint/2010/main" val="1475208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2bfcaff4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2bfcaff4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2769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76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83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15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865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56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893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61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53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517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278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07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0864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788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4761-1963-4282-A5AD-75FA1F1EE622}" type="datetimeFigureOut">
              <a:rPr lang="de-DE" smtClean="0"/>
              <a:t>24.10.2023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6709F-F845-4F66-A5F0-F260CE9E18D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84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sz="3200" dirty="0"/>
              <a:t>Hat der Gläubiger Antrag auf Erzwingungshaft gestellt ?</a:t>
            </a:r>
            <a:endParaRPr sz="3200" dirty="0"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de" sz="2133" dirty="0"/>
              <a:t>                    </a:t>
            </a:r>
            <a:r>
              <a:rPr lang="de" sz="2133" b="1" u="sng" dirty="0"/>
              <a:t>Ja</a:t>
            </a:r>
            <a:endParaRPr sz="2133" b="1" u="sng" dirty="0"/>
          </a:p>
          <a:p>
            <a:pPr marL="0" indent="0">
              <a:spcBef>
                <a:spcPts val="2133"/>
              </a:spcBef>
              <a:buNone/>
            </a:pPr>
            <a:r>
              <a:rPr lang="de" sz="2133" b="1" dirty="0"/>
              <a:t>-</a:t>
            </a:r>
            <a:r>
              <a:rPr lang="de" sz="2133" dirty="0"/>
              <a:t>Protokoll und Vollstreckungsunterlagen gehen an das örtliche Vollstreckungsgericht</a:t>
            </a:r>
            <a:endParaRPr sz="2133" dirty="0"/>
          </a:p>
          <a:p>
            <a:pPr marL="0" indent="0">
              <a:spcBef>
                <a:spcPts val="2133"/>
              </a:spcBef>
              <a:buNone/>
            </a:pPr>
            <a:r>
              <a:rPr lang="de" sz="2133" dirty="0"/>
              <a:t>-Eintrag in das Vollstreckungsregister</a:t>
            </a:r>
            <a:endParaRPr sz="2133" dirty="0"/>
          </a:p>
          <a:p>
            <a:pPr marL="0" indent="0">
              <a:spcBef>
                <a:spcPts val="2133"/>
              </a:spcBef>
              <a:buNone/>
            </a:pPr>
            <a:r>
              <a:rPr lang="de" sz="2133" dirty="0"/>
              <a:t>-</a:t>
            </a:r>
            <a:r>
              <a:rPr lang="de" sz="2133" b="1" dirty="0"/>
              <a:t>Richter</a:t>
            </a:r>
            <a:r>
              <a:rPr lang="de" sz="2133" dirty="0"/>
              <a:t>vorlage</a:t>
            </a:r>
            <a:endParaRPr sz="2133"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de" sz="2133" dirty="0"/>
              <a:t>-Erlass des Haftbefehls nach § 802g ZPO</a:t>
            </a:r>
            <a:endParaRPr sz="2133" dirty="0"/>
          </a:p>
        </p:txBody>
      </p:sp>
      <p:sp>
        <p:nvSpPr>
          <p:cNvPr id="116" name="Google Shape;116;p23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de" dirty="0"/>
              <a:t>                                     </a:t>
            </a:r>
            <a:r>
              <a:rPr lang="de" b="1" u="sng" dirty="0"/>
              <a:t>Nein</a:t>
            </a:r>
            <a:endParaRPr b="1" u="sng" dirty="0"/>
          </a:p>
          <a:p>
            <a:pPr marL="0" indent="0">
              <a:spcBef>
                <a:spcPts val="2133"/>
              </a:spcBef>
              <a:buNone/>
            </a:pPr>
            <a:r>
              <a:rPr lang="de" sz="2133" dirty="0"/>
              <a:t>-Protokoll und Vollstreckungsunterlagen gehen zurück an den Gläubiger</a:t>
            </a:r>
            <a:endParaRPr sz="2133" dirty="0"/>
          </a:p>
          <a:p>
            <a:pPr marL="0" indent="0">
              <a:spcBef>
                <a:spcPts val="2133"/>
              </a:spcBef>
              <a:buNone/>
            </a:pPr>
            <a:endParaRPr sz="2133"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de" sz="2133" dirty="0"/>
              <a:t>(Dispositionsmaxime)</a:t>
            </a:r>
            <a:endParaRPr sz="2133" dirty="0"/>
          </a:p>
        </p:txBody>
      </p:sp>
    </p:spTree>
    <p:extLst>
      <p:ext uri="{BB962C8B-B14F-4D97-AF65-F5344CB8AC3E}">
        <p14:creationId xmlns:p14="http://schemas.microsoft.com/office/powerpoint/2010/main" val="381535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B543B3-8512-437D-AE50-D6BA923AD2B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e-DE" dirty="0"/>
              <a:t> Haftbefehle beim Vollstreckungsgericht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B970970-FFE2-44B2-93E1-B7EE6FBABB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pPr marL="895346" indent="-742950">
              <a:buFont typeface="+mj-lt"/>
              <a:buAutoNum type="arabicPeriod"/>
            </a:pPr>
            <a:r>
              <a:rPr lang="de-DE" sz="3733" dirty="0"/>
              <a:t>Haftbefehl nach § 802g ZPO</a:t>
            </a:r>
          </a:p>
          <a:p>
            <a:pPr marL="895346" indent="-742950">
              <a:buFont typeface="+mj-lt"/>
              <a:buAutoNum type="arabicPeriod"/>
            </a:pPr>
            <a:endParaRPr lang="de-DE" sz="3733" dirty="0"/>
          </a:p>
          <a:p>
            <a:pPr marL="895346" indent="-742950">
              <a:buFont typeface="+mj-lt"/>
              <a:buAutoNum type="arabicPeriod"/>
            </a:pPr>
            <a:r>
              <a:rPr lang="de-DE" sz="3733" dirty="0"/>
              <a:t>Haftbefehl nach § 284 AO</a:t>
            </a:r>
          </a:p>
          <a:p>
            <a:pPr marL="895346" indent="-742950">
              <a:buFont typeface="+mj-lt"/>
              <a:buAutoNum type="arabicPeriod"/>
            </a:pPr>
            <a:endParaRPr lang="de-DE" sz="3733" dirty="0"/>
          </a:p>
          <a:p>
            <a:pPr marL="895346" indent="-742950">
              <a:buFont typeface="+mj-lt"/>
              <a:buAutoNum type="arabicPeriod"/>
            </a:pPr>
            <a:r>
              <a:rPr lang="de-DE" sz="3733" dirty="0"/>
              <a:t>Haftbefehl nach § 883 ZPO</a:t>
            </a:r>
          </a:p>
        </p:txBody>
      </p:sp>
    </p:spTree>
    <p:extLst>
      <p:ext uri="{BB962C8B-B14F-4D97-AF65-F5344CB8AC3E}">
        <p14:creationId xmlns:p14="http://schemas.microsoft.com/office/powerpoint/2010/main" val="210392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Haftbefehl § 802g ZPO</a:t>
            </a:r>
            <a:endParaRPr dirty="0"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457189">
              <a:buFont typeface="+mj-lt"/>
              <a:buAutoNum type="arabicPeriod"/>
            </a:pPr>
            <a:endParaRPr lang="de" dirty="0"/>
          </a:p>
          <a:p>
            <a:pPr marL="457189">
              <a:buFont typeface="+mj-lt"/>
              <a:buAutoNum type="arabicPeriod"/>
            </a:pPr>
            <a:r>
              <a:rPr lang="de" dirty="0"/>
              <a:t>Schuldner erscheint trotz ordnungsgemäßer Ladung unentschuldigt nicht zum Termin </a:t>
            </a:r>
            <a:endParaRPr lang="de" dirty="0" smtClean="0"/>
          </a:p>
          <a:p>
            <a:pPr marL="514350" indent="-514350">
              <a:buFont typeface="+mj-lt"/>
              <a:buAutoNum type="arabicPeriod"/>
            </a:pPr>
            <a:endParaRPr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dirty="0"/>
              <a:t>Schuldner verweigert die Abgabe der VAK (mit oder ohne Begründung</a:t>
            </a:r>
            <a:r>
              <a:rPr lang="de" dirty="0" smtClean="0"/>
              <a:t>)</a:t>
            </a:r>
          </a:p>
          <a:p>
            <a:pPr marL="514350" indent="-514350">
              <a:spcBef>
                <a:spcPts val="2133"/>
              </a:spcBef>
              <a:buFont typeface="+mj-lt"/>
              <a:buAutoNum type="arabicPeriod"/>
            </a:pPr>
            <a:endParaRPr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dirty="0" smtClean="0"/>
              <a:t>Schuldner </a:t>
            </a:r>
            <a:r>
              <a:rPr lang="de" dirty="0"/>
              <a:t>verweigert in der Wohnung anberaumten Termin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de" dirty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2463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Unzulässigkeit der Haftvollstreckung</a:t>
            </a:r>
            <a:endParaRPr dirty="0"/>
          </a:p>
        </p:txBody>
      </p:sp>
      <p:sp>
        <p:nvSpPr>
          <p:cNvPr id="128" name="Google Shape;128;p2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endParaRPr lang="de" dirty="0"/>
          </a:p>
          <a:p>
            <a:pPr marL="457189">
              <a:buFont typeface="+mj-lt"/>
              <a:buAutoNum type="arabicPeriod"/>
            </a:pPr>
            <a:r>
              <a:rPr lang="de" dirty="0"/>
              <a:t>zeitliche Begrenzung von 2 Jahren einhalten</a:t>
            </a:r>
            <a:endParaRPr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dirty="0"/>
              <a:t>Gefährdung der Gesundheit des Schuldners</a:t>
            </a:r>
            <a:endParaRPr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dirty="0"/>
              <a:t>Schuldner war bereits verhaftet und wurde wieder freigelassen</a:t>
            </a:r>
            <a:endParaRPr dirty="0"/>
          </a:p>
          <a:p>
            <a:pPr marL="457189">
              <a:spcBef>
                <a:spcPts val="2133"/>
              </a:spcBef>
              <a:buFont typeface="+mj-lt"/>
              <a:buAutoNum type="arabicPeriod"/>
            </a:pPr>
            <a:r>
              <a:rPr lang="de" dirty="0"/>
              <a:t>sechs Monate Zwangshaft vollständig verbüßt</a:t>
            </a:r>
            <a:endParaRPr dirty="0"/>
          </a:p>
          <a:p>
            <a:pPr marL="457189">
              <a:spcBef>
                <a:spcPts val="2133"/>
              </a:spcBef>
              <a:spcAft>
                <a:spcPts val="2133"/>
              </a:spcAft>
              <a:buFont typeface="+mj-lt"/>
              <a:buAutoNum type="arabicPeriod"/>
            </a:pPr>
            <a:r>
              <a:rPr lang="de" dirty="0"/>
              <a:t>VAK geleistet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336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Breitbild</PresentationFormat>
  <Paragraphs>33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Hat der Gläubiger Antrag auf Erzwingungshaft gestellt ?</vt:lpstr>
      <vt:lpstr> Haftbefehle beim Vollstreckungsgericht</vt:lpstr>
      <vt:lpstr>Haftbefehl § 802g ZPO</vt:lpstr>
      <vt:lpstr>Unzulässigkeit der Haftvollstreckung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 der Gläubiger Antrag auf Erzwingungshaft gestellt ?</dc:title>
  <dc:creator>Rachner, Kathrin</dc:creator>
  <cp:lastModifiedBy>Rachner, Kathrin</cp:lastModifiedBy>
  <cp:revision>1</cp:revision>
  <dcterms:created xsi:type="dcterms:W3CDTF">2023-10-24T11:47:37Z</dcterms:created>
  <dcterms:modified xsi:type="dcterms:W3CDTF">2023-10-24T11:48:01Z</dcterms:modified>
</cp:coreProperties>
</file>