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407" r:id="rId2"/>
    <p:sldId id="321" r:id="rId3"/>
    <p:sldId id="322" r:id="rId4"/>
    <p:sldId id="323" r:id="rId5"/>
    <p:sldId id="324" r:id="rId6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57990" autoAdjust="0"/>
  </p:normalViewPr>
  <p:slideViewPr>
    <p:cSldViewPr snapToGrid="0">
      <p:cViewPr varScale="1">
        <p:scale>
          <a:sx n="64" d="100"/>
          <a:sy n="64" d="100"/>
        </p:scale>
        <p:origin x="2394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C6E3A86-A889-459A-8634-5358A82E5DE5}" type="datetimeFigureOut">
              <a:rPr lang="de-DE" smtClean="0"/>
              <a:t>25.11.2025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AC269B-3155-4EA3-85DB-1493DE58BD3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359369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727395ca43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727395ca43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b="1" dirty="0"/>
          </a:p>
        </p:txBody>
      </p:sp>
    </p:spTree>
    <p:extLst>
      <p:ext uri="{BB962C8B-B14F-4D97-AF65-F5344CB8AC3E}">
        <p14:creationId xmlns:p14="http://schemas.microsoft.com/office/powerpoint/2010/main" val="347146276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g737be32943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26988" y="744538"/>
            <a:ext cx="6615112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1" name="Google Shape;191;g737be32943_0_0:notes"/>
          <p:cNvSpPr txBox="1">
            <a:spLocks noGrp="1"/>
          </p:cNvSpPr>
          <p:nvPr>
            <p:ph type="body" idx="1"/>
          </p:nvPr>
        </p:nvSpPr>
        <p:spPr>
          <a:xfrm>
            <a:off x="666909" y="4715153"/>
            <a:ext cx="5335270" cy="4466987"/>
          </a:xfrm>
          <a:prstGeom prst="rect">
            <a:avLst/>
          </a:prstGeom>
        </p:spPr>
        <p:txBody>
          <a:bodyPr spcFirstLastPara="1" wrap="square" lIns="94811" tIns="94811" rIns="94811" bIns="94811" anchor="t" anchorCtr="0">
            <a:noAutofit/>
          </a:bodyPr>
          <a:lstStyle/>
          <a:p>
            <a:pPr marL="0" indent="0">
              <a:spcBef>
                <a:spcPts val="1570"/>
              </a:spcBef>
              <a:buNone/>
            </a:pPr>
            <a:endParaRPr lang="de-DE" dirty="0"/>
          </a:p>
          <a:p>
            <a:pPr marL="0" indent="0"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0628893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g737be32943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26988" y="744538"/>
            <a:ext cx="6615112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7" name="Google Shape;197;g737be32943_0_5:notes"/>
          <p:cNvSpPr txBox="1">
            <a:spLocks noGrp="1"/>
          </p:cNvSpPr>
          <p:nvPr>
            <p:ph type="body" idx="1"/>
          </p:nvPr>
        </p:nvSpPr>
        <p:spPr>
          <a:xfrm>
            <a:off x="666909" y="4715153"/>
            <a:ext cx="5335270" cy="4466987"/>
          </a:xfrm>
          <a:prstGeom prst="rect">
            <a:avLst/>
          </a:prstGeom>
        </p:spPr>
        <p:txBody>
          <a:bodyPr spcFirstLastPara="1" wrap="square" lIns="94811" tIns="94811" rIns="94811" bIns="94811" anchor="t" anchorCtr="0">
            <a:noAutofit/>
          </a:bodyPr>
          <a:lstStyle/>
          <a:p>
            <a:pPr marL="0" indent="0">
              <a:spcBef>
                <a:spcPts val="1570"/>
              </a:spcBef>
              <a:buClr>
                <a:schemeClr val="dk1"/>
              </a:buClr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43775169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g73a11b0662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26988" y="744538"/>
            <a:ext cx="6615112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3" name="Google Shape;203;g73a11b0662_0_0:notes"/>
          <p:cNvSpPr txBox="1">
            <a:spLocks noGrp="1"/>
          </p:cNvSpPr>
          <p:nvPr>
            <p:ph type="body" idx="1"/>
          </p:nvPr>
        </p:nvSpPr>
        <p:spPr>
          <a:xfrm>
            <a:off x="666909" y="4715153"/>
            <a:ext cx="5335270" cy="4466987"/>
          </a:xfrm>
          <a:prstGeom prst="rect">
            <a:avLst/>
          </a:prstGeom>
        </p:spPr>
        <p:txBody>
          <a:bodyPr spcFirstLastPara="1" wrap="square" lIns="94811" tIns="94811" rIns="94811" bIns="94811" anchor="t" anchorCtr="0">
            <a:noAutofit/>
          </a:bodyPr>
          <a:lstStyle/>
          <a:p>
            <a:pPr marL="0" indent="0"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58711072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g73a11b0662_1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26988" y="744538"/>
            <a:ext cx="6615112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1" name="Google Shape;221;g73a11b0662_1_0:notes"/>
          <p:cNvSpPr txBox="1">
            <a:spLocks noGrp="1"/>
          </p:cNvSpPr>
          <p:nvPr>
            <p:ph type="body" idx="1"/>
          </p:nvPr>
        </p:nvSpPr>
        <p:spPr>
          <a:xfrm>
            <a:off x="666909" y="4715153"/>
            <a:ext cx="5335270" cy="4466987"/>
          </a:xfrm>
          <a:prstGeom prst="rect">
            <a:avLst/>
          </a:prstGeom>
        </p:spPr>
        <p:txBody>
          <a:bodyPr spcFirstLastPara="1" wrap="square" lIns="94811" tIns="94811" rIns="94811" bIns="94811" anchor="t" anchorCtr="0">
            <a:noAutofit/>
          </a:bodyPr>
          <a:lstStyle/>
          <a:p>
            <a:pPr marL="0" indent="0">
              <a:buNone/>
            </a:pPr>
            <a:endParaRPr b="0" dirty="0"/>
          </a:p>
        </p:txBody>
      </p:sp>
    </p:spTree>
    <p:extLst>
      <p:ext uri="{BB962C8B-B14F-4D97-AF65-F5344CB8AC3E}">
        <p14:creationId xmlns:p14="http://schemas.microsoft.com/office/powerpoint/2010/main" val="20684719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8A1D0B8-276E-DDC8-FDFF-C7B86245510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8A362BBC-ECB9-8030-15CA-A7B8F863312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90E7FDEC-9800-B678-A34B-1F35A95C75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1AA8FA-09F7-463B-8514-76A2EAD200EF}" type="datetimeFigureOut">
              <a:rPr lang="de-DE" smtClean="0"/>
              <a:t>25.11.2025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61998C40-B3FD-0EEA-B577-27E8177EDE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A313D6DE-AC68-60ED-D34E-26D6BA413C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E1580D-1BAC-4949-A307-E97F8231803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593935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1743CE1-6ABD-54CA-D5F4-4A58503E97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AB77E7C6-63BE-C1D4-A2AA-908C7C20370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F95A389A-3C7C-8E6E-D9C5-B96E6B6BE7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1AA8FA-09F7-463B-8514-76A2EAD200EF}" type="datetimeFigureOut">
              <a:rPr lang="de-DE" smtClean="0"/>
              <a:t>25.11.2025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505E7561-4AC5-A164-1D25-132447713D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DB0EBC1B-89BE-91F6-70CD-E95C9D108D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E1580D-1BAC-4949-A307-E97F8231803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2029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48D10C6F-03EE-54A6-30A2-4DE06C6AA99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9BFEB4FA-DEB7-8D77-84F0-DC6326626A4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05244D9E-F301-8264-691B-C82C650BB3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1AA8FA-09F7-463B-8514-76A2EAD200EF}" type="datetimeFigureOut">
              <a:rPr lang="de-DE" smtClean="0"/>
              <a:t>25.11.2025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6D1D8A22-08BA-AC3C-C8A2-2800EF6C23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A1DE1390-1186-CE12-22E8-2F05F6F912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E1580D-1BAC-4949-A307-E97F8231803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2316744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699323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B51C569-A1E8-750F-C25C-A68F309F9E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B055051F-8368-A883-502E-5250BD84E6A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FBDA122A-36FF-6D6B-F912-550ADEF18D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1AA8FA-09F7-463B-8514-76A2EAD200EF}" type="datetimeFigureOut">
              <a:rPr lang="de-DE" smtClean="0"/>
              <a:t>25.11.2025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8E500B73-976C-E575-F89D-F22EA5A911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415AF806-2773-1302-F3D6-F83C5C09EC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E1580D-1BAC-4949-A307-E97F8231803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363978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B37D1B6-2E63-70D0-3EDB-89606244A9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4F210496-DB27-8E1F-702A-C059189D1F2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C1771D60-3145-E8EF-9A89-1454885CC8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1AA8FA-09F7-463B-8514-76A2EAD200EF}" type="datetimeFigureOut">
              <a:rPr lang="de-DE" smtClean="0"/>
              <a:t>25.11.2025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BF118A75-8637-22D0-1968-6D2C948B0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1131A3E8-3DF3-F12A-A4E7-D4ADD8A288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E1580D-1BAC-4949-A307-E97F8231803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998057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9CBCDF9-FBD7-F053-840C-85FB84D28F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1721B418-1E24-B5D9-483A-3C1A6B0344C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DC83A76F-4541-FA6D-8716-351B696E099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51240141-054C-D1E4-B780-650C8AA2DA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1AA8FA-09F7-463B-8514-76A2EAD200EF}" type="datetimeFigureOut">
              <a:rPr lang="de-DE" smtClean="0"/>
              <a:t>25.11.2025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B2BBF0BE-2506-09D1-F609-831E6A5EE5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B5AB36B5-FF42-85F1-C7FC-95F4AB77DC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E1580D-1BAC-4949-A307-E97F8231803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003270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BED6175-9703-3745-469A-0182B2C189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2BBCEB8D-CFCF-126A-8FA4-29DFEF0F34F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C872A196-FBCE-D982-9B15-FF9C2FB9C48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84F953AF-1A9C-46C7-24B1-9AC4BADE9D7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05B135BF-B95C-24AC-CD64-5C459111952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F5557348-C0C7-D044-D3ED-AD0083BDC3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1AA8FA-09F7-463B-8514-76A2EAD200EF}" type="datetimeFigureOut">
              <a:rPr lang="de-DE" smtClean="0"/>
              <a:t>25.11.2025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45E7C43D-3868-8886-1317-CEDE9791B2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E4242B18-016C-BC4A-1342-1A81BEAB21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E1580D-1BAC-4949-A307-E97F8231803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880292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C5BE15A-E3B4-9241-27D9-DF0280DAB2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0C35D2BE-26B6-6C3A-D30F-B7A3B38A22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1AA8FA-09F7-463B-8514-76A2EAD200EF}" type="datetimeFigureOut">
              <a:rPr lang="de-DE" smtClean="0"/>
              <a:t>25.11.2025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B4E2C365-058E-CEC9-4BF6-08C2C6884F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C5B1F013-541C-077F-53D9-D58EB238A9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E1580D-1BAC-4949-A307-E97F8231803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000673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204EFAED-078A-35FA-3D64-414AD961DE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1AA8FA-09F7-463B-8514-76A2EAD200EF}" type="datetimeFigureOut">
              <a:rPr lang="de-DE" smtClean="0"/>
              <a:t>25.11.2025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4EB613B3-193B-96BA-A2D5-49DE5CB497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C4BF1543-942A-78D2-89DD-47B70D894B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E1580D-1BAC-4949-A307-E97F8231803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614730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272F2B9-CEF2-10F5-C22E-49F23C597D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392841A-46C6-871C-8CA8-B07F8CE589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1180DE62-F383-DC49-52F0-9B2A5BE9DC0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74B4FE39-EA0C-C1D6-4ACC-9E35E27667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1AA8FA-09F7-463B-8514-76A2EAD200EF}" type="datetimeFigureOut">
              <a:rPr lang="de-DE" smtClean="0"/>
              <a:t>25.11.2025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1B5D5A37-4077-15D4-5E65-27C1D0F55B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FAF829FB-CB50-5F1D-D16A-7E074137D8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E1580D-1BAC-4949-A307-E97F8231803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625561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A6CB352-54B1-14C9-7C76-25895F319A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AF125B41-C705-626C-BED1-954B23AB9C3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4F682928-07C2-D5BC-D34B-8CAEC1B41C7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A3A547E9-3BB8-0115-FCCB-B80A003F34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1AA8FA-09F7-463B-8514-76A2EAD200EF}" type="datetimeFigureOut">
              <a:rPr lang="de-DE" smtClean="0"/>
              <a:t>25.11.2025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2CC07400-34B4-B1A7-6BC1-DD1073FCD4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EB1B2900-3E49-3E69-76AB-AFF887DEFF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E1580D-1BAC-4949-A307-E97F8231803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452529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D68679CF-182D-7510-F547-6870FB6C32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65B3DF2D-5A42-F5A6-BBFF-7B4D9CB841B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F271A3A7-86A8-C8FF-18BB-3046FEB8897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41AA8FA-09F7-463B-8514-76A2EAD200EF}" type="datetimeFigureOut">
              <a:rPr lang="de-DE" smtClean="0"/>
              <a:t>25.11.2025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5EA49440-97D1-DAC0-5614-2A3E839102B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3F466A58-5856-4484-C958-FAF0CA16137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3E1580D-1BAC-4949-A307-E97F8231803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535236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4"/>
          <p:cNvSpPr txBox="1">
            <a:spLocks noGrp="1"/>
          </p:cNvSpPr>
          <p:nvPr>
            <p:ph type="title"/>
          </p:nvPr>
        </p:nvSpPr>
        <p:spPr>
          <a:xfrm>
            <a:off x="1868215" y="2027047"/>
            <a:ext cx="8990285" cy="2191957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spcFirstLastPara="1" vert="horz" lIns="91440" tIns="45720" rIns="91440" bIns="45720" rtlCol="0" anchor="ctr" anchorCtr="0">
            <a:normAutofit/>
          </a:bodyPr>
          <a:lstStyle/>
          <a:p>
            <a:pPr algn="ctr">
              <a:spcBef>
                <a:spcPct val="0"/>
              </a:spcBef>
            </a:pPr>
            <a:r>
              <a:rPr lang="en-US" sz="5400" b="1" kern="1200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Durchsuchungsanordnungen</a:t>
            </a:r>
            <a:endParaRPr lang="en-US" sz="6000" b="1" kern="1200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9856372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p36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r>
              <a:rPr lang="de"/>
              <a:t>Durchsucher ( § 758a Abs.1 ZPO)</a:t>
            </a:r>
            <a:endParaRPr/>
          </a:p>
        </p:txBody>
      </p:sp>
      <p:sp>
        <p:nvSpPr>
          <p:cNvPr id="194" name="Google Shape;194;p36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pPr marL="0" indent="0">
              <a:buNone/>
            </a:pPr>
            <a:r>
              <a:rPr lang="de" dirty="0"/>
              <a:t>-Erlaubnis zur Durchsuchung der Wohnung gegen den Willen des Schuldners</a:t>
            </a:r>
            <a:endParaRPr dirty="0"/>
          </a:p>
          <a:p>
            <a:pPr marL="0" indent="0">
              <a:spcBef>
                <a:spcPts val="2133"/>
              </a:spcBef>
              <a:buNone/>
            </a:pPr>
            <a:r>
              <a:rPr lang="de" dirty="0"/>
              <a:t>-Antragsteller nur der Gläubiger</a:t>
            </a:r>
          </a:p>
          <a:p>
            <a:pPr marL="0" indent="0">
              <a:spcBef>
                <a:spcPts val="2133"/>
              </a:spcBef>
              <a:buNone/>
            </a:pPr>
            <a:r>
              <a:rPr lang="de" dirty="0"/>
              <a:t>-Voraussetzungen:</a:t>
            </a:r>
            <a:endParaRPr dirty="0"/>
          </a:p>
          <a:p>
            <a:pPr marL="380990" indent="-380990">
              <a:spcBef>
                <a:spcPts val="2133"/>
              </a:spcBef>
            </a:pPr>
            <a:r>
              <a:rPr lang="de" dirty="0"/>
              <a:t> Schuldner hat Wohnungsdurchsuchung verweigert</a:t>
            </a:r>
          </a:p>
          <a:p>
            <a:pPr marL="380990" indent="-380990">
              <a:spcBef>
                <a:spcPts val="2133"/>
              </a:spcBef>
            </a:pPr>
            <a:r>
              <a:rPr lang="de" dirty="0"/>
              <a:t>  Schuldner war mehrfach abwesend</a:t>
            </a:r>
          </a:p>
          <a:p>
            <a:pPr marL="380990" indent="-380990">
              <a:spcBef>
                <a:spcPts val="2133"/>
              </a:spcBef>
            </a:pPr>
            <a:r>
              <a:rPr lang="de" dirty="0"/>
              <a:t>  Gefahr der Vollstreckungsvereitelung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3285443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37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r>
              <a:rPr lang="de" dirty="0"/>
              <a:t>Vollstreckung zur Unzeit ( § 758a Abs.4 ZPO)</a:t>
            </a:r>
            <a:endParaRPr dirty="0"/>
          </a:p>
        </p:txBody>
      </p:sp>
      <p:sp>
        <p:nvSpPr>
          <p:cNvPr id="200" name="Google Shape;200;p37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pPr marL="0" indent="0">
              <a:buNone/>
            </a:pPr>
            <a:r>
              <a:rPr lang="de" dirty="0"/>
              <a:t>-Antrag auf Erteilung der Erlaubnis zur Durchführung der Zwangsvollstreckung in der Wohnung zur Nachtzeit </a:t>
            </a:r>
            <a:r>
              <a:rPr lang="de" b="1" u="sng" dirty="0"/>
              <a:t>(21.00 - 06.00)</a:t>
            </a:r>
            <a:r>
              <a:rPr lang="de" dirty="0"/>
              <a:t> und an </a:t>
            </a:r>
            <a:r>
              <a:rPr lang="de" b="1" u="sng" dirty="0"/>
              <a:t>Sonn- und Feiertagen</a:t>
            </a:r>
            <a:endParaRPr dirty="0"/>
          </a:p>
          <a:p>
            <a:pPr marL="0" indent="0">
              <a:spcBef>
                <a:spcPts val="2133"/>
              </a:spcBef>
              <a:buNone/>
            </a:pPr>
            <a:r>
              <a:rPr lang="de" dirty="0"/>
              <a:t>-Antragsteller nur der Gläubiger</a:t>
            </a:r>
            <a:endParaRPr dirty="0"/>
          </a:p>
          <a:p>
            <a:pPr marL="0" indent="0">
              <a:spcBef>
                <a:spcPts val="2133"/>
              </a:spcBef>
              <a:buNone/>
            </a:pPr>
            <a:r>
              <a:rPr lang="de" dirty="0"/>
              <a:t>-Vollstreckung nur mit richterlichem Beschluss </a:t>
            </a:r>
            <a:endParaRPr dirty="0"/>
          </a:p>
          <a:p>
            <a:pPr marL="0" indent="0">
              <a:spcBef>
                <a:spcPts val="2133"/>
              </a:spcBef>
              <a:spcAft>
                <a:spcPts val="2133"/>
              </a:spcAft>
              <a:buClr>
                <a:schemeClr val="dk1"/>
              </a:buClr>
              <a:buSzPts val="1100"/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6034754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p38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r>
              <a:rPr lang="de" dirty="0"/>
              <a:t>Verwertung</a:t>
            </a:r>
            <a:endParaRPr dirty="0"/>
          </a:p>
        </p:txBody>
      </p:sp>
      <p:sp>
        <p:nvSpPr>
          <p:cNvPr id="206" name="Google Shape;206;p38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pPr marL="0" indent="0">
              <a:spcBef>
                <a:spcPts val="2133"/>
              </a:spcBef>
              <a:buNone/>
            </a:pPr>
            <a:r>
              <a:rPr lang="de" sz="2667" b="1" u="sng" dirty="0"/>
              <a:t>Versteigerung:</a:t>
            </a:r>
            <a:endParaRPr sz="2667" u="sng" dirty="0"/>
          </a:p>
          <a:p>
            <a:pPr marL="0" indent="0">
              <a:spcBef>
                <a:spcPts val="2133"/>
              </a:spcBef>
              <a:buNone/>
            </a:pPr>
            <a:r>
              <a:rPr lang="de" dirty="0"/>
              <a:t>-GV muss gepfändete Sachen </a:t>
            </a:r>
            <a:r>
              <a:rPr lang="de" b="1" u="sng" dirty="0"/>
              <a:t>öffentlich</a:t>
            </a:r>
            <a:r>
              <a:rPr lang="de" dirty="0"/>
              <a:t> versteigern lassen § 814 ZPO</a:t>
            </a:r>
            <a:endParaRPr dirty="0"/>
          </a:p>
          <a:p>
            <a:pPr>
              <a:spcBef>
                <a:spcPts val="2133"/>
              </a:spcBef>
              <a:buAutoNum type="arabicPeriod"/>
            </a:pPr>
            <a:r>
              <a:rPr lang="de" dirty="0"/>
              <a:t>Versteigerung vor Ort oder</a:t>
            </a:r>
            <a:endParaRPr dirty="0"/>
          </a:p>
          <a:p>
            <a:pPr>
              <a:buAutoNum type="arabicPeriod"/>
            </a:pPr>
            <a:r>
              <a:rPr lang="de" dirty="0"/>
              <a:t>Internetversteigerung oder</a:t>
            </a:r>
            <a:endParaRPr dirty="0"/>
          </a:p>
          <a:p>
            <a:pPr>
              <a:buAutoNum type="arabicPeriod"/>
            </a:pPr>
            <a:r>
              <a:rPr lang="de" dirty="0"/>
              <a:t>andere Verwertungsart ( § 825 ZPO)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4391759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41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r>
              <a:rPr lang="de" dirty="0"/>
              <a:t>§ 825 ZPO andere Verwertungsart</a:t>
            </a:r>
            <a:endParaRPr dirty="0"/>
          </a:p>
        </p:txBody>
      </p:sp>
      <p:sp>
        <p:nvSpPr>
          <p:cNvPr id="224" name="Google Shape;224;p41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pPr indent="-609585">
              <a:spcBef>
                <a:spcPts val="2133"/>
              </a:spcBef>
              <a:buFont typeface="+mj-lt"/>
              <a:buAutoNum type="arabicPeriod"/>
            </a:pPr>
            <a:r>
              <a:rPr lang="de" sz="3200" dirty="0"/>
              <a:t>Versteigerung durch andere Person </a:t>
            </a:r>
            <a:endParaRPr sz="3200" b="1" dirty="0"/>
          </a:p>
          <a:p>
            <a:pPr indent="-609585">
              <a:spcBef>
                <a:spcPts val="2133"/>
              </a:spcBef>
              <a:buFont typeface="+mj-lt"/>
              <a:buAutoNum type="arabicPeriod"/>
            </a:pPr>
            <a:r>
              <a:rPr lang="de" sz="3200" dirty="0"/>
              <a:t>Übereignung an Gläubiger zu einem bestimmten Preis</a:t>
            </a:r>
            <a:endParaRPr sz="3200" dirty="0"/>
          </a:p>
          <a:p>
            <a:pPr indent="-609585">
              <a:spcBef>
                <a:spcPts val="2133"/>
              </a:spcBef>
              <a:spcAft>
                <a:spcPts val="2133"/>
              </a:spcAft>
              <a:buFont typeface="+mj-lt"/>
              <a:buAutoNum type="arabicPeriod"/>
            </a:pPr>
            <a:r>
              <a:rPr lang="de" sz="3200" dirty="0"/>
              <a:t>Versteigerung durch Gerichtsvollzieher an anderem Ort</a:t>
            </a:r>
          </a:p>
          <a:p>
            <a:pPr indent="-609585">
              <a:spcBef>
                <a:spcPts val="2133"/>
              </a:spcBef>
              <a:spcAft>
                <a:spcPts val="2133"/>
              </a:spcAft>
              <a:buFont typeface="+mj-lt"/>
              <a:buAutoNum type="arabicPeriod"/>
            </a:pPr>
            <a:r>
              <a:rPr lang="de-DE" sz="3200" dirty="0"/>
              <a:t>F</a:t>
            </a:r>
            <a:r>
              <a:rPr lang="de" sz="3200" dirty="0"/>
              <a:t>reier Verkauf durch Gerichtsvollzieher</a:t>
            </a:r>
            <a:endParaRPr sz="3200" dirty="0"/>
          </a:p>
        </p:txBody>
      </p:sp>
    </p:spTree>
    <p:extLst>
      <p:ext uri="{BB962C8B-B14F-4D97-AF65-F5344CB8AC3E}">
        <p14:creationId xmlns:p14="http://schemas.microsoft.com/office/powerpoint/2010/main" val="12485089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4" grpId="0" build="p"/>
    </p:bldLst>
  </p:timing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144</Words>
  <Application>Microsoft Office PowerPoint</Application>
  <PresentationFormat>Breitbild</PresentationFormat>
  <Paragraphs>23</Paragraphs>
  <Slides>5</Slides>
  <Notes>5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5</vt:i4>
      </vt:variant>
    </vt:vector>
  </HeadingPairs>
  <TitlesOfParts>
    <vt:vector size="9" baseType="lpstr">
      <vt:lpstr>Aptos</vt:lpstr>
      <vt:lpstr>Aptos Display</vt:lpstr>
      <vt:lpstr>Arial</vt:lpstr>
      <vt:lpstr>Office</vt:lpstr>
      <vt:lpstr>Durchsuchungsanordnungen</vt:lpstr>
      <vt:lpstr>Durchsucher ( § 758a Abs.1 ZPO)</vt:lpstr>
      <vt:lpstr>Vollstreckung zur Unzeit ( § 758a Abs.4 ZPO)</vt:lpstr>
      <vt:lpstr>Verwertung</vt:lpstr>
      <vt:lpstr>§ 825 ZPO andere Verwertungsart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Körner, Josephin</dc:creator>
  <cp:lastModifiedBy>Körner, Josephin</cp:lastModifiedBy>
  <cp:revision>2</cp:revision>
  <dcterms:created xsi:type="dcterms:W3CDTF">2025-11-25T06:57:44Z</dcterms:created>
  <dcterms:modified xsi:type="dcterms:W3CDTF">2025-11-25T07:00:18Z</dcterms:modified>
</cp:coreProperties>
</file>