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07" r:id="rId2"/>
    <p:sldId id="321" r:id="rId3"/>
    <p:sldId id="322" r:id="rId4"/>
    <p:sldId id="323" r:id="rId5"/>
    <p:sldId id="324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7990" autoAdjust="0"/>
  </p:normalViewPr>
  <p:slideViewPr>
    <p:cSldViewPr snapToGrid="0">
      <p:cViewPr varScale="1">
        <p:scale>
          <a:sx n="64" d="100"/>
          <a:sy n="64" d="100"/>
        </p:scale>
        <p:origin x="23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E3A86-A889-459A-8634-5358A82E5DE5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C269B-3155-4EA3-85DB-1493DE58BD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936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27395ca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27395ca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471462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737be329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737be32943_0_0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spcBef>
                <a:spcPts val="1570"/>
              </a:spcBef>
              <a:buNone/>
            </a:pPr>
            <a:endParaRPr lang="de-DE" dirty="0"/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2889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737be3294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737be32943_0_5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spcBef>
                <a:spcPts val="1570"/>
              </a:spcBef>
              <a:buClr>
                <a:schemeClr val="dk1"/>
              </a:buClr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7751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73a11b066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73a11b0662_0_0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87110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73a11b066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73a11b0662_1_0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2068471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A1D0B8-276E-DDC8-FDFF-C7B8624551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362BBC-ECB9-8030-15CA-A7B8F86331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E7FDEC-9800-B678-A34B-1F35A95C7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998C40-B3FD-0EEA-B577-27E8177ED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13D6DE-AC68-60ED-D34E-26D6BA413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39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743CE1-6ABD-54CA-D5F4-4A58503E9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B77E7C6-63BE-C1D4-A2AA-908C7C203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5A389A-3C7C-8E6E-D9C5-B96E6B6B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5E7561-4AC5-A164-1D25-132447713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0EBC1B-89BE-91F6-70CD-E95C9D108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02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8D10C6F-03EE-54A6-30A2-4DE06C6AA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BFEB4FA-DEB7-8D77-84F0-DC6326626A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244D9E-F301-8264-691B-C82C650BB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1D8A22-08BA-AC3C-C8A2-2800EF6C2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DE1390-1186-CE12-22E8-2F05F6F91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3167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93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51C569-A1E8-750F-C25C-A68F309F9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55051F-8368-A883-502E-5250BD84E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DA122A-36FF-6D6B-F912-550ADEF18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500B73-976C-E575-F89D-F22EA5A91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5AF806-2773-1302-F3D6-F83C5C09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639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37D1B6-2E63-70D0-3EDB-89606244A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F210496-DB27-8E1F-702A-C059189D1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771D60-3145-E8EF-9A89-1454885CC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118A75-8637-22D0-1968-6D2C948B0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31A3E8-3DF3-F12A-A4E7-D4ADD8A28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80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BCDF9-FBD7-F053-840C-85FB84D28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21B418-1E24-B5D9-483A-3C1A6B034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C83A76F-4541-FA6D-8716-351B696E0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240141-054C-D1E4-B780-650C8AA2D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2BBF0BE-2506-09D1-F609-831E6A5EE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AB36B5-FF42-85F1-C7FC-95F4AB77D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032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ED6175-9703-3745-469A-0182B2C18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BBCEB8D-CFCF-126A-8FA4-29DFEF0F3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872A196-FBCE-D982-9B15-FF9C2FB9C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4F953AF-1A9C-46C7-24B1-9AC4BADE9D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5B135BF-B95C-24AC-CD64-5C4591119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5557348-C0C7-D044-D3ED-AD0083BDC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5E7C43D-3868-8886-1317-CEDE9791B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4242B18-016C-BC4A-1342-1A81BEAB2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8029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5BE15A-E3B4-9241-27D9-DF0280DAB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C35D2BE-26B6-6C3A-D30F-B7A3B38A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4E2C365-058E-CEC9-4BF6-08C2C688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B1F013-541C-077F-53D9-D58EB238A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006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04EFAED-078A-35FA-3D64-414AD961D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EB613B3-193B-96BA-A2D5-49DE5CB49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4BF1543-942A-78D2-89DD-47B70D894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1473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72F2B9-CEF2-10F5-C22E-49F23C597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92841A-46C6-871C-8CA8-B07F8CE58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80DE62-F383-DC49-52F0-9B2A5BE9DC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4B4FE39-EA0C-C1D6-4ACC-9E35E2766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5D5A37-4077-15D4-5E65-27C1D0F55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F829FB-CB50-5F1D-D16A-7E074137D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556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6CB352-54B1-14C9-7C76-25895F319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F125B41-C705-626C-BED1-954B23AB9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682928-07C2-D5BC-D34B-8CAEC1B41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3A547E9-3BB8-0115-FCCB-B80A003F3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CC07400-34B4-B1A7-6BC1-DD1073FCD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1B2900-3E49-3E69-76AB-AFF887DEF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525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68679CF-182D-7510-F547-6870FB6C3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B3DF2D-5A42-F5A6-BBFF-7B4D9CB84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71A3A7-86A8-C8FF-18BB-3046FEB889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1AA8FA-09F7-463B-8514-76A2EAD200EF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A49440-97D1-DAC0-5614-2A3E839102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466A58-5856-4484-C958-FAF0CA161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E1580D-1BAC-4949-A307-E97F823180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352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1868215" y="2027047"/>
            <a:ext cx="8990285" cy="21919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lIns="91440" tIns="45720" rIns="91440" bIns="45720" rtlCol="0" anchor="ctr" anchorCtr="0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54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Durchsuchungsanordnungen</a:t>
            </a:r>
            <a:endParaRPr lang="en-US" sz="6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5637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/>
              <a:t>Durchsucher ( § 758a Abs.1 ZPO)</a:t>
            </a:r>
            <a:endParaRPr/>
          </a:p>
        </p:txBody>
      </p:sp>
      <p:sp>
        <p:nvSpPr>
          <p:cNvPr id="194" name="Google Shape;194;p3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dirty="0"/>
              <a:t>-Erlaubnis zur Durchsuchung der Wohnung gegen den Willen des Schuldners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-Antragsteller nur der Gläubiger</a:t>
            </a:r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-Voraussetzungen:</a:t>
            </a:r>
            <a:endParaRPr dirty="0"/>
          </a:p>
          <a:p>
            <a:pPr marL="380990" indent="-380990">
              <a:spcBef>
                <a:spcPts val="2133"/>
              </a:spcBef>
            </a:pPr>
            <a:r>
              <a:rPr lang="de" dirty="0"/>
              <a:t> Schuldner hat Wohnungsdurchsuchung verweigert</a:t>
            </a:r>
          </a:p>
          <a:p>
            <a:pPr marL="380990" indent="-380990">
              <a:spcBef>
                <a:spcPts val="2133"/>
              </a:spcBef>
            </a:pPr>
            <a:r>
              <a:rPr lang="de" dirty="0"/>
              <a:t>  Schuldner war mehrfach abwesend</a:t>
            </a:r>
          </a:p>
          <a:p>
            <a:pPr marL="380990" indent="-380990">
              <a:spcBef>
                <a:spcPts val="2133"/>
              </a:spcBef>
            </a:pPr>
            <a:r>
              <a:rPr lang="de" dirty="0"/>
              <a:t>  Gefahr der Vollstreckungsvereitelung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854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Vollstreckung zur Unzeit ( § 758a Abs.4 ZPO)</a:t>
            </a:r>
            <a:endParaRPr dirty="0"/>
          </a:p>
        </p:txBody>
      </p:sp>
      <p:sp>
        <p:nvSpPr>
          <p:cNvPr id="200" name="Google Shape;200;p3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dirty="0"/>
              <a:t>-Antrag auf Erteilung der Erlaubnis zur Durchführung der Zwangsvollstreckung in der Wohnung zur Nachtzeit </a:t>
            </a:r>
            <a:r>
              <a:rPr lang="de" b="1" u="sng" dirty="0"/>
              <a:t>(21.00 - 06.00)</a:t>
            </a:r>
            <a:r>
              <a:rPr lang="de" dirty="0"/>
              <a:t> und an </a:t>
            </a:r>
            <a:r>
              <a:rPr lang="de" b="1" u="sng" dirty="0"/>
              <a:t>Sonn- und Feiertagen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-Antragsteller nur der Gläubiger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-Vollstreckung nur mit richterlichem Beschluss </a:t>
            </a: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03475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Verwertung</a:t>
            </a:r>
            <a:endParaRPr dirty="0"/>
          </a:p>
        </p:txBody>
      </p:sp>
      <p:sp>
        <p:nvSpPr>
          <p:cNvPr id="206" name="Google Shape;206;p3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Bef>
                <a:spcPts val="2133"/>
              </a:spcBef>
              <a:buNone/>
            </a:pPr>
            <a:r>
              <a:rPr lang="de" sz="2667" b="1" u="sng" dirty="0"/>
              <a:t>Versteigerung:</a:t>
            </a:r>
            <a:endParaRPr sz="2667" u="sng"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-GV muss gepfändete Sachen </a:t>
            </a:r>
            <a:r>
              <a:rPr lang="de" b="1" u="sng" dirty="0"/>
              <a:t>öffentlich</a:t>
            </a:r>
            <a:r>
              <a:rPr lang="de" dirty="0"/>
              <a:t> versteigern lassen § 814 ZPO</a:t>
            </a:r>
            <a:endParaRPr dirty="0"/>
          </a:p>
          <a:p>
            <a:pPr>
              <a:spcBef>
                <a:spcPts val="2133"/>
              </a:spcBef>
              <a:buAutoNum type="arabicPeriod"/>
            </a:pPr>
            <a:r>
              <a:rPr lang="de" dirty="0"/>
              <a:t>Versteigerung vor Ort oder</a:t>
            </a:r>
            <a:endParaRPr dirty="0"/>
          </a:p>
          <a:p>
            <a:pPr>
              <a:buAutoNum type="arabicPeriod"/>
            </a:pPr>
            <a:r>
              <a:rPr lang="de" dirty="0"/>
              <a:t>Internetversteigerung oder</a:t>
            </a:r>
            <a:endParaRPr dirty="0"/>
          </a:p>
          <a:p>
            <a:pPr>
              <a:buAutoNum type="arabicPeriod"/>
            </a:pPr>
            <a:r>
              <a:rPr lang="de" dirty="0"/>
              <a:t>andere Verwertungsart ( § 825 ZPO)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917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4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§ 825 ZPO andere Verwertungsart</a:t>
            </a:r>
            <a:endParaRPr dirty="0"/>
          </a:p>
        </p:txBody>
      </p:sp>
      <p:sp>
        <p:nvSpPr>
          <p:cNvPr id="224" name="Google Shape;224;p4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indent="-609585">
              <a:spcBef>
                <a:spcPts val="2133"/>
              </a:spcBef>
              <a:buFont typeface="+mj-lt"/>
              <a:buAutoNum type="arabicPeriod"/>
            </a:pPr>
            <a:r>
              <a:rPr lang="de" sz="3200" dirty="0"/>
              <a:t>Versteigerung durch andere Person </a:t>
            </a:r>
            <a:endParaRPr sz="3200" b="1" dirty="0"/>
          </a:p>
          <a:p>
            <a:pPr indent="-609585">
              <a:spcBef>
                <a:spcPts val="2133"/>
              </a:spcBef>
              <a:buFont typeface="+mj-lt"/>
              <a:buAutoNum type="arabicPeriod"/>
            </a:pPr>
            <a:r>
              <a:rPr lang="de" sz="3200" dirty="0"/>
              <a:t>Übereignung an Gläubiger zu einem bestimmten Preis</a:t>
            </a:r>
            <a:endParaRPr sz="3200" dirty="0"/>
          </a:p>
          <a:p>
            <a:pPr indent="-609585">
              <a:spcBef>
                <a:spcPts val="2133"/>
              </a:spcBef>
              <a:spcAft>
                <a:spcPts val="2133"/>
              </a:spcAft>
              <a:buFont typeface="+mj-lt"/>
              <a:buAutoNum type="arabicPeriod"/>
            </a:pPr>
            <a:r>
              <a:rPr lang="de" sz="3200" dirty="0"/>
              <a:t>Versteigerung durch Gerichtsvollzieher an anderem Ort</a:t>
            </a:r>
          </a:p>
          <a:p>
            <a:pPr indent="-609585">
              <a:spcBef>
                <a:spcPts val="2133"/>
              </a:spcBef>
              <a:spcAft>
                <a:spcPts val="2133"/>
              </a:spcAft>
              <a:buFont typeface="+mj-lt"/>
              <a:buAutoNum type="arabicPeriod"/>
            </a:pPr>
            <a:r>
              <a:rPr lang="de-DE" sz="3200" dirty="0"/>
              <a:t>F</a:t>
            </a:r>
            <a:r>
              <a:rPr lang="de" sz="3200" dirty="0"/>
              <a:t>reier Verkauf durch Gerichtsvollzieher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24850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Breitbild</PresentationFormat>
  <Paragraphs>23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</vt:lpstr>
      <vt:lpstr>Durchsuchungsanordnungen</vt:lpstr>
      <vt:lpstr>Durchsucher ( § 758a Abs.1 ZPO)</vt:lpstr>
      <vt:lpstr>Vollstreckung zur Unzeit ( § 758a Abs.4 ZPO)</vt:lpstr>
      <vt:lpstr>Verwertung</vt:lpstr>
      <vt:lpstr>§ 825 ZPO andere Verwertungsart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Körner, Josephin</dc:creator>
  <cp:lastModifiedBy>Körner, Josephin</cp:lastModifiedBy>
  <cp:revision>2</cp:revision>
  <dcterms:created xsi:type="dcterms:W3CDTF">2025-11-25T06:57:44Z</dcterms:created>
  <dcterms:modified xsi:type="dcterms:W3CDTF">2025-11-25T07:00:18Z</dcterms:modified>
</cp:coreProperties>
</file>