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6DF2D4-162A-DB88-5FA4-CB02332E4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E6E7E69-6E0F-5F3A-3DC3-B10DE4282B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41C08B-3496-296F-9171-642FFEC88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FB72BB-6E51-F929-80D2-114EC12BC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7BAB88-10EC-5D67-5E5D-FACDC5171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352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3A9AF9-0E2F-62CD-B116-98758DE5C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2107176-8B40-BF19-7522-476C5042F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376080-5920-46C9-96ED-3AF9E059C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9FC9D1-8210-D7BA-F272-F298B00C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A568A4-1A7B-A585-535D-723358AC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747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6409D1A-36EC-1475-3107-93CAB41DED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CF37D2A-F507-A1E3-C02E-81F93131A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7773EC-5095-DF01-9F47-510EB3ABA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C13656-274E-4DB4-9B5B-BFE452D05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B253EB-AE2B-8C19-E7BD-8F21AFC31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402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334BD-331E-494F-8BF9-76C7A01F5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A3EC5D-CC5D-EF3C-0A60-D86E53AFE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DE47B3-13D4-B3A5-C890-60094DBFD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C3E41E-7D62-1B7F-0D9C-5A746FA6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91708C-053A-AAD8-0D92-5576CED4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940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CC6849-70E1-DF36-59A3-02F4D59C5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6094B3-31A8-1AF3-78FC-6A678E2C3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A6AB06-548D-A51F-232A-549AC0C8F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F71FA-D15C-85F4-9F82-ABC22CDD7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340964-7B14-0854-DF21-407E1FBD5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4842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D1562E-C5C0-1C6E-25B3-D65F55AB5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F7CAEE-A222-632A-97B4-48F6C0381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B1665D2-203B-F6CB-3B4D-6ADA7F1F2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3F77BE7-346D-D57E-CCD6-F37869019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B2984A-867E-4054-B12D-E8B11C15C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BCB03C9-5993-C9E6-9BB6-39F9FA928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874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43F81C-BB75-7F26-CB04-7DEB306B7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8CC1B4D-3548-0565-2228-4F34493EA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81628DD-3764-8BB7-12C8-2FEAA3DA4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737F81-251A-BDE3-1B4F-D07DB2B568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A7F7E8-DAA2-38C1-570D-5D74CD003C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A818BA1-5168-43E0-06B2-40AA9D535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4C712CC-DA12-FA2C-818B-D501D6065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A33C50-6090-C207-77F9-2C6936BDE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25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1CB9C9-3EE9-F316-2A3B-8E165BB55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37D11CC-D9F3-247D-1D75-050BF5074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3F1051F-9170-B850-69FD-5DCB34A7D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1D2E718-DAAA-D5F4-D14F-2916CCAEE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910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F307041-AD39-30F5-1736-6FF3A918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D30B6F7-BF6A-697E-0D2A-9B6F301FF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7F8DE3-B355-6108-0E5C-5EB2426FA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01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B52ED7-61FF-37AF-B13E-8DB754CCD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EDC7E9-D3BB-A8B0-4A65-713DF6630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267957-2035-4D03-5767-9F5D681A11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A6522F1-049F-0140-188F-070171FAC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DC1DE19-3881-A694-255A-7C4D14567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DFBEF77-3AEF-ED98-E49C-530A55B9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6750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60E301-27AC-B7CB-E543-E8A8D1B03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3B0B561-88FB-82C5-B59F-C6810D0D69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8FF27EA-DBED-F43D-D5A4-3DA06F3BD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68B997A-2EC5-F797-5675-EDF006A0B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9D192D5-EFA9-C153-D36C-5E080E5AA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63F7E5B-DECD-C071-F68E-232BFF4CE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17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26D620E-0710-D95A-DFC0-85C4A8F81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DBC810-B9E6-25AA-0008-68F0C56BB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716434-BAF5-4AE4-3519-3528B32F4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CE47A7-8334-4BD7-9345-1034C1D4D9AA}" type="datetimeFigureOut">
              <a:rPr lang="de-DE" smtClean="0"/>
              <a:t>04.05.2026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D5E05B-9F83-6EF2-1E5E-3EE2975F64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3EB11F-81BD-21AE-AC44-0A36B32C5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5169F2-FD5D-481E-A71D-7AA8AEF13B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97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E80CA225-C4B5-BEA9-4C62-C2D5D3CCF0BF}"/>
              </a:ext>
            </a:extLst>
          </p:cNvPr>
          <p:cNvSpPr/>
          <p:nvPr/>
        </p:nvSpPr>
        <p:spPr>
          <a:xfrm>
            <a:off x="1061884" y="545690"/>
            <a:ext cx="1253613" cy="122411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AG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26C849E-827D-4AEA-EE6A-48FB7BDBF713}"/>
              </a:ext>
            </a:extLst>
          </p:cNvPr>
          <p:cNvSpPr/>
          <p:nvPr/>
        </p:nvSpPr>
        <p:spPr>
          <a:xfrm>
            <a:off x="4729316" y="545690"/>
            <a:ext cx="1253613" cy="122411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LG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40905E9D-222D-D13C-373C-56DD06998158}"/>
              </a:ext>
            </a:extLst>
          </p:cNvPr>
          <p:cNvSpPr/>
          <p:nvPr/>
        </p:nvSpPr>
        <p:spPr>
          <a:xfrm>
            <a:off x="8396749" y="545690"/>
            <a:ext cx="1253613" cy="122411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KG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F8DBE04-EC35-71AD-D79C-0C1DF19A4692}"/>
              </a:ext>
            </a:extLst>
          </p:cNvPr>
          <p:cNvSpPr/>
          <p:nvPr/>
        </p:nvSpPr>
        <p:spPr>
          <a:xfrm>
            <a:off x="589935" y="2138516"/>
            <a:ext cx="2197510" cy="35543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Entscheidung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Rechtsmittel?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Rechtzeitig?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Nein             Ja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5674290-54CC-0D85-C3D5-81418AC04BF8}"/>
              </a:ext>
            </a:extLst>
          </p:cNvPr>
          <p:cNvSpPr/>
          <p:nvPr/>
        </p:nvSpPr>
        <p:spPr>
          <a:xfrm>
            <a:off x="3927988" y="2138513"/>
            <a:ext cx="2861186" cy="35543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Symbol" panose="05050102010706020507" pitchFamily="18" charset="2"/>
              <a:buChar char="-"/>
            </a:pPr>
            <a:r>
              <a:rPr lang="de-DE" dirty="0"/>
              <a:t>Zurückweisung an das AG</a:t>
            </a:r>
          </a:p>
          <a:p>
            <a:pPr marL="285750" indent="-285750" algn="ctr">
              <a:buFont typeface="Symbol" panose="05050102010706020507" pitchFamily="18" charset="2"/>
              <a:buChar char="-"/>
            </a:pPr>
            <a:r>
              <a:rPr lang="de-DE" dirty="0"/>
              <a:t>Verwerfung (AG)</a:t>
            </a:r>
          </a:p>
          <a:p>
            <a:pPr marL="285750" indent="-285750" algn="ctr">
              <a:buFont typeface="Symbol" panose="05050102010706020507" pitchFamily="18" charset="2"/>
              <a:buChar char="-"/>
            </a:pPr>
            <a:r>
              <a:rPr lang="de-DE" dirty="0"/>
              <a:t>Aufhebung (LG)</a:t>
            </a:r>
          </a:p>
          <a:p>
            <a:pPr marL="285750" indent="-285750" algn="ctr">
              <a:buFont typeface="Symbol" panose="05050102010706020507" pitchFamily="18" charset="2"/>
              <a:buChar char="-"/>
            </a:pPr>
            <a:r>
              <a:rPr lang="de-DE" dirty="0"/>
              <a:t>Abänderung (AG + LG)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Rechtsmittel </a:t>
            </a:r>
            <a:r>
              <a:rPr lang="de-DE" dirty="0" err="1"/>
              <a:t>rechtz</a:t>
            </a:r>
            <a:r>
              <a:rPr lang="de-DE" dirty="0"/>
              <a:t>.?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Nein                 Ja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A07CEC0-4237-CEBE-19D0-605C298F0E23}"/>
              </a:ext>
            </a:extLst>
          </p:cNvPr>
          <p:cNvSpPr/>
          <p:nvPr/>
        </p:nvSpPr>
        <p:spPr>
          <a:xfrm>
            <a:off x="7924799" y="2138514"/>
            <a:ext cx="3387213" cy="35543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Symbol" panose="05050102010706020507" pitchFamily="18" charset="2"/>
              <a:buChar char="-"/>
            </a:pPr>
            <a:r>
              <a:rPr lang="de-DE" dirty="0"/>
              <a:t>Zurückweisung an das LG</a:t>
            </a:r>
          </a:p>
          <a:p>
            <a:pPr marL="285750" indent="-285750" algn="ctr">
              <a:buFont typeface="Symbol" panose="05050102010706020507" pitchFamily="18" charset="2"/>
              <a:buChar char="-"/>
            </a:pPr>
            <a:r>
              <a:rPr lang="de-DE" dirty="0"/>
              <a:t>Verwerfung (s. LG)</a:t>
            </a:r>
          </a:p>
          <a:p>
            <a:pPr marL="285750" indent="-285750" algn="ctr">
              <a:buFont typeface="Symbol" panose="05050102010706020507" pitchFamily="18" charset="2"/>
              <a:buChar char="-"/>
            </a:pPr>
            <a:r>
              <a:rPr lang="de-DE" dirty="0"/>
              <a:t>Aufhebung (KG)</a:t>
            </a:r>
          </a:p>
          <a:p>
            <a:pPr marL="285750" indent="-285750" algn="ctr">
              <a:buFont typeface="Symbol" panose="05050102010706020507" pitchFamily="18" charset="2"/>
              <a:buChar char="-"/>
            </a:pPr>
            <a:r>
              <a:rPr lang="de-DE" dirty="0"/>
              <a:t>Abänderung (AG + LG + KG/ AG + KG/ LG + KG)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Entscheidung durch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Beschluss                   Urteil</a:t>
            </a:r>
          </a:p>
          <a:p>
            <a:pPr algn="ctr"/>
            <a:r>
              <a:rPr lang="de-DE" dirty="0"/>
              <a:t>Ein Tag später                  selber Tag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DB8C76EE-B84D-DAAA-161E-CF23DD92AD39}"/>
              </a:ext>
            </a:extLst>
          </p:cNvPr>
          <p:cNvCxnSpPr/>
          <p:nvPr/>
        </p:nvCxnSpPr>
        <p:spPr>
          <a:xfrm>
            <a:off x="1651819" y="2846439"/>
            <a:ext cx="0" cy="58256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0976DDC4-D2D1-B9D3-5F49-C288AD3512E6}"/>
              </a:ext>
            </a:extLst>
          </p:cNvPr>
          <p:cNvCxnSpPr/>
          <p:nvPr/>
        </p:nvCxnSpPr>
        <p:spPr>
          <a:xfrm>
            <a:off x="1651819" y="3662517"/>
            <a:ext cx="0" cy="58256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E23E5FA9-BF07-E97B-3CDC-BD5B87737E44}"/>
              </a:ext>
            </a:extLst>
          </p:cNvPr>
          <p:cNvCxnSpPr>
            <a:cxnSpLocks/>
          </p:cNvCxnSpPr>
          <p:nvPr/>
        </p:nvCxnSpPr>
        <p:spPr>
          <a:xfrm flipH="1">
            <a:off x="1194619" y="4483510"/>
            <a:ext cx="457200" cy="47194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7F0CD7DD-6079-538A-E172-16BD806170C4}"/>
              </a:ext>
            </a:extLst>
          </p:cNvPr>
          <p:cNvCxnSpPr>
            <a:cxnSpLocks/>
          </p:cNvCxnSpPr>
          <p:nvPr/>
        </p:nvCxnSpPr>
        <p:spPr>
          <a:xfrm>
            <a:off x="1651819" y="4483510"/>
            <a:ext cx="457200" cy="47194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2B47053D-D90D-6CD2-AEED-962E564D13A7}"/>
              </a:ext>
            </a:extLst>
          </p:cNvPr>
          <p:cNvCxnSpPr>
            <a:cxnSpLocks/>
            <a:endCxn id="5" idx="3"/>
          </p:cNvCxnSpPr>
          <p:nvPr/>
        </p:nvCxnSpPr>
        <p:spPr>
          <a:xfrm flipV="1">
            <a:off x="2315496" y="1590538"/>
            <a:ext cx="2597407" cy="34976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E25E1E65-833D-E922-1F87-A096C85CAD8B}"/>
              </a:ext>
            </a:extLst>
          </p:cNvPr>
          <p:cNvCxnSpPr/>
          <p:nvPr/>
        </p:nvCxnSpPr>
        <p:spPr>
          <a:xfrm>
            <a:off x="5356122" y="3624412"/>
            <a:ext cx="0" cy="58256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52A12F38-1CA7-F286-F939-E1D7427C1DA4}"/>
              </a:ext>
            </a:extLst>
          </p:cNvPr>
          <p:cNvCxnSpPr>
            <a:cxnSpLocks/>
          </p:cNvCxnSpPr>
          <p:nvPr/>
        </p:nvCxnSpPr>
        <p:spPr>
          <a:xfrm flipH="1">
            <a:off x="4912903" y="4621162"/>
            <a:ext cx="443219" cy="46703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33D91B85-E873-58F4-37F8-CDCE1547A847}"/>
              </a:ext>
            </a:extLst>
          </p:cNvPr>
          <p:cNvCxnSpPr>
            <a:cxnSpLocks/>
          </p:cNvCxnSpPr>
          <p:nvPr/>
        </p:nvCxnSpPr>
        <p:spPr>
          <a:xfrm>
            <a:off x="5361038" y="4621162"/>
            <a:ext cx="536780" cy="46703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850B55B7-85BD-B61D-66C4-5BC674408C55}"/>
              </a:ext>
            </a:extLst>
          </p:cNvPr>
          <p:cNvCxnSpPr>
            <a:cxnSpLocks/>
          </p:cNvCxnSpPr>
          <p:nvPr/>
        </p:nvCxnSpPr>
        <p:spPr>
          <a:xfrm flipV="1">
            <a:off x="5964954" y="1590538"/>
            <a:ext cx="2597407" cy="34976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5E2D7CF3-A6D4-8D80-5316-946751D1CCAE}"/>
              </a:ext>
            </a:extLst>
          </p:cNvPr>
          <p:cNvCxnSpPr/>
          <p:nvPr/>
        </p:nvCxnSpPr>
        <p:spPr>
          <a:xfrm>
            <a:off x="9650362" y="3662517"/>
            <a:ext cx="0" cy="58256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D0ECC6F6-2892-1E0E-4A22-882289852ED6}"/>
              </a:ext>
            </a:extLst>
          </p:cNvPr>
          <p:cNvCxnSpPr>
            <a:cxnSpLocks/>
          </p:cNvCxnSpPr>
          <p:nvPr/>
        </p:nvCxnSpPr>
        <p:spPr>
          <a:xfrm flipH="1">
            <a:off x="8981768" y="4621162"/>
            <a:ext cx="632644" cy="35396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9ECEBFAC-9FCD-5498-3E80-38C02E153F8F}"/>
              </a:ext>
            </a:extLst>
          </p:cNvPr>
          <p:cNvCxnSpPr>
            <a:cxnSpLocks/>
          </p:cNvCxnSpPr>
          <p:nvPr/>
        </p:nvCxnSpPr>
        <p:spPr>
          <a:xfrm>
            <a:off x="9682316" y="4621161"/>
            <a:ext cx="703006" cy="35396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226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Breitbild</PresentationFormat>
  <Paragraphs>35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Symbol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Demski, Patrick</dc:creator>
  <cp:lastModifiedBy>Demski, Patrick</cp:lastModifiedBy>
  <cp:revision>2</cp:revision>
  <dcterms:created xsi:type="dcterms:W3CDTF">2026-05-04T09:37:04Z</dcterms:created>
  <dcterms:modified xsi:type="dcterms:W3CDTF">2026-05-04T09:46:02Z</dcterms:modified>
</cp:coreProperties>
</file>