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14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810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26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61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18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72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553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60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57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477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74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150CF-D4BE-46B9-9230-57DCCA2194F9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8E818-EDB4-47E5-989A-3484313800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95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65563" y="379828"/>
            <a:ext cx="3995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Kindesherausgabe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88387" y="1307347"/>
            <a:ext cx="1154957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Personensorge = Recht, die Herausgabe des Kindes von jedem zu verlangen, der es den Sorgeberechtigten widerrechtlich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vorenthält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2468879" y="2602523"/>
            <a:ext cx="718859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auch im Wege der </a:t>
            </a:r>
            <a:r>
              <a:rPr lang="de-DE" sz="2400" smtClean="0">
                <a:latin typeface="Arial" panose="020B0604020202020204" pitchFamily="34" charset="0"/>
                <a:cs typeface="Arial" panose="020B0604020202020204" pitchFamily="34" charset="0"/>
              </a:rPr>
              <a:t>einstweiligen </a:t>
            </a:r>
            <a:r>
              <a:rPr lang="de-DE" sz="2400" smtClean="0">
                <a:latin typeface="Arial" panose="020B0604020202020204" pitchFamily="34" charset="0"/>
                <a:cs typeface="Arial" panose="020B0604020202020204" pitchFamily="34" charset="0"/>
              </a:rPr>
              <a:t>Anordnung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möglich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732625" y="3590715"/>
            <a:ext cx="466109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 und ggf. VB sind zu beteiligen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468878" y="4733724"/>
            <a:ext cx="7188591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Vollstreckung: Ordnungsgeld bzw. –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haft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unmittelbarer Zwang – ggf. Vollstreckung durch GV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51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4</cp:revision>
  <dcterms:created xsi:type="dcterms:W3CDTF">2023-03-21T14:41:11Z</dcterms:created>
  <dcterms:modified xsi:type="dcterms:W3CDTF">2023-05-31T11:24:05Z</dcterms:modified>
</cp:coreProperties>
</file>