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8" r:id="rId3"/>
    <p:sldId id="309" r:id="rId4"/>
    <p:sldId id="31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5D83"/>
    <a:srgbClr val="E48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7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56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008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46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85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9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979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579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72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05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96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27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5D555-9BB7-4286-B18F-86061CCF36FD}" type="datetimeFigureOut">
              <a:rPr lang="de-DE" smtClean="0"/>
              <a:t>28.09.2026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72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Ü010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752320" y="2158956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1.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Abwermerk</a:t>
            </a:r>
            <a:endParaRPr lang="de-DE" sz="24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6D1216F-C97C-3D90-5E1F-04333F003C36}"/>
              </a:ext>
            </a:extLst>
          </p:cNvPr>
          <p:cNvSpPr/>
          <p:nvPr/>
        </p:nvSpPr>
        <p:spPr>
          <a:xfrm>
            <a:off x="2881223" y="1345721"/>
            <a:ext cx="8635041" cy="498869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b="1" u="sng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Vfg</a:t>
            </a:r>
            <a:r>
              <a:rPr lang="de-DE" sz="24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Schreiben an Schuldner: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In pp. werden Sie um Einreichung des aktuellen    </a:t>
            </a:r>
          </a:p>
          <a:p>
            <a:pPr marL="457200">
              <a:lnSpc>
                <a:spcPct val="115000"/>
              </a:lnSpc>
            </a:pPr>
            <a:r>
              <a:rPr lang="de-DE" sz="2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Kontoauszuges gebeten.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Frist: 2 Wochen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Müller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Richter am AG 27.10.20..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de-DE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585C5F7-6B8A-DD71-05F0-F16AA6383268}"/>
              </a:ext>
            </a:extLst>
          </p:cNvPr>
          <p:cNvSpPr/>
          <p:nvPr/>
        </p:nvSpPr>
        <p:spPr>
          <a:xfrm>
            <a:off x="7960133" y="3887673"/>
            <a:ext cx="3321170" cy="1846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1 </a:t>
            </a:r>
            <a:r>
              <a:rPr lang="de-DE" sz="28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gef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u. ab</a:t>
            </a:r>
          </a:p>
          <a:p>
            <a:pPr algn="ctr"/>
            <a:r>
              <a:rPr lang="de-DE" sz="28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xx.xx.xx</a:t>
            </a:r>
            <a:endParaRPr lang="de-DE" sz="2800" dirty="0">
              <a:solidFill>
                <a:schemeClr val="accent5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</a:t>
            </a:r>
            <a:endParaRPr lang="de-DE" sz="2800" dirty="0">
              <a:solidFill>
                <a:schemeClr val="accent1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Halber Rahmen 8">
            <a:extLst>
              <a:ext uri="{FF2B5EF4-FFF2-40B4-BE49-F238E27FC236}">
                <a16:creationId xmlns:a16="http://schemas.microsoft.com/office/drawing/2014/main" id="{9CF3E767-3D00-26A7-44EE-0DBA6B47EB21}"/>
              </a:ext>
            </a:extLst>
          </p:cNvPr>
          <p:cNvSpPr/>
          <p:nvPr/>
        </p:nvSpPr>
        <p:spPr>
          <a:xfrm rot="12733410">
            <a:off x="2881223" y="2542206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7C6264B-BE9F-14AE-0694-67F09FA0D916}"/>
              </a:ext>
            </a:extLst>
          </p:cNvPr>
          <p:cNvSpPr/>
          <p:nvPr/>
        </p:nvSpPr>
        <p:spPr>
          <a:xfrm>
            <a:off x="7399416" y="5334026"/>
            <a:ext cx="1446931" cy="7993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XX/XX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C613AC3-167D-5D6D-0EBE-C4230572F104}"/>
              </a:ext>
            </a:extLst>
          </p:cNvPr>
          <p:cNvCxnSpPr>
            <a:cxnSpLocks/>
          </p:cNvCxnSpPr>
          <p:nvPr/>
        </p:nvCxnSpPr>
        <p:spPr>
          <a:xfrm flipH="1">
            <a:off x="8298611" y="4810699"/>
            <a:ext cx="659796" cy="7015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eck 16">
            <a:extLst>
              <a:ext uri="{FF2B5EF4-FFF2-40B4-BE49-F238E27FC236}">
                <a16:creationId xmlns:a16="http://schemas.microsoft.com/office/drawing/2014/main" id="{66C552FD-FAE0-A3BD-284D-EAB77843D0D3}"/>
              </a:ext>
            </a:extLst>
          </p:cNvPr>
          <p:cNvSpPr/>
          <p:nvPr/>
        </p:nvSpPr>
        <p:spPr>
          <a:xfrm>
            <a:off x="2898476" y="4037162"/>
            <a:ext cx="500248" cy="301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420534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6D1216F-C97C-3D90-5E1F-04333F003C36}"/>
              </a:ext>
            </a:extLst>
          </p:cNvPr>
          <p:cNvSpPr/>
          <p:nvPr/>
        </p:nvSpPr>
        <p:spPr>
          <a:xfrm>
            <a:off x="1794293" y="1345721"/>
            <a:ext cx="9808235" cy="527073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b="1" u="sng" dirty="0" err="1">
                <a:solidFill>
                  <a:schemeClr val="tx1"/>
                </a:solidFill>
              </a:rPr>
              <a:t>Vfg</a:t>
            </a:r>
            <a:r>
              <a:rPr lang="de-DE" sz="2800" b="1" u="sng" dirty="0">
                <a:solidFill>
                  <a:schemeClr val="tx1"/>
                </a:solidFill>
              </a:rPr>
              <a:t>. </a:t>
            </a:r>
            <a:endParaRPr lang="de-DE" sz="2800" dirty="0">
              <a:solidFill>
                <a:schemeClr val="tx1"/>
              </a:solidFill>
            </a:endParaRPr>
          </a:p>
          <a:p>
            <a:r>
              <a:rPr lang="de-DE" sz="2800" dirty="0">
                <a:solidFill>
                  <a:schemeClr val="tx1"/>
                </a:solidFill>
              </a:rPr>
              <a:t> </a:t>
            </a:r>
          </a:p>
          <a:p>
            <a:pPr lvl="0"/>
            <a:r>
              <a:rPr lang="de-DE" sz="2800" dirty="0">
                <a:solidFill>
                  <a:schemeClr val="tx1"/>
                </a:solidFill>
              </a:rPr>
              <a:t>	1. Schuldner an Rückgabe der Unterlagen </a:t>
            </a:r>
            <a:r>
              <a:rPr lang="de-DE" sz="2800" dirty="0" err="1">
                <a:solidFill>
                  <a:schemeClr val="tx1"/>
                </a:solidFill>
              </a:rPr>
              <a:t>s.Bl</a:t>
            </a:r>
            <a:r>
              <a:rPr lang="de-DE" sz="2800" dirty="0">
                <a:solidFill>
                  <a:schemeClr val="tx1"/>
                </a:solidFill>
              </a:rPr>
              <a:t>. 12 erinnern 		(zustellen)</a:t>
            </a:r>
          </a:p>
          <a:p>
            <a:pPr lvl="0"/>
            <a:r>
              <a:rPr lang="de-DE" sz="2800" dirty="0">
                <a:solidFill>
                  <a:schemeClr val="tx1"/>
                </a:solidFill>
              </a:rPr>
              <a:t>	2. WV nach Eingang des Zustellungsnachweises</a:t>
            </a:r>
          </a:p>
          <a:p>
            <a:r>
              <a:rPr lang="de-DE" sz="2800" dirty="0">
                <a:solidFill>
                  <a:schemeClr val="tx1"/>
                </a:solidFill>
              </a:rPr>
              <a:t> </a:t>
            </a:r>
          </a:p>
          <a:p>
            <a:r>
              <a:rPr lang="de-DE" sz="2800" dirty="0">
                <a:solidFill>
                  <a:schemeClr val="tx1"/>
                </a:solidFill>
              </a:rPr>
              <a:t>	Müller</a:t>
            </a:r>
          </a:p>
          <a:p>
            <a:r>
              <a:rPr lang="de-DE" sz="2800" dirty="0">
                <a:solidFill>
                  <a:schemeClr val="tx1"/>
                </a:solidFill>
              </a:rPr>
              <a:t>	Richter am AG 27.10.20..</a:t>
            </a:r>
          </a:p>
          <a:p>
            <a:r>
              <a:rPr lang="de-DE" sz="2800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Ü010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752320" y="2158956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2.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Abwermerk</a:t>
            </a:r>
            <a:endParaRPr lang="de-DE" sz="24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585C5F7-6B8A-DD71-05F0-F16AA6383268}"/>
              </a:ext>
            </a:extLst>
          </p:cNvPr>
          <p:cNvSpPr/>
          <p:nvPr/>
        </p:nvSpPr>
        <p:spPr>
          <a:xfrm>
            <a:off x="7960133" y="4149336"/>
            <a:ext cx="3321170" cy="1846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1) </a:t>
            </a:r>
            <a:r>
              <a:rPr lang="de-DE" sz="28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gef</a:t>
            </a:r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u. ab ./. ZU</a:t>
            </a:r>
          </a:p>
          <a:p>
            <a:pPr algn="ctr"/>
            <a:r>
              <a:rPr lang="de-DE" sz="28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xx.xx.xx</a:t>
            </a:r>
            <a:endParaRPr lang="de-DE" sz="2800" dirty="0">
              <a:solidFill>
                <a:schemeClr val="accent5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</a:t>
            </a:r>
            <a:endParaRPr lang="de-DE" sz="2800" dirty="0">
              <a:solidFill>
                <a:schemeClr val="accent1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Halber Rahmen 8">
            <a:extLst>
              <a:ext uri="{FF2B5EF4-FFF2-40B4-BE49-F238E27FC236}">
                <a16:creationId xmlns:a16="http://schemas.microsoft.com/office/drawing/2014/main" id="{9CF3E767-3D00-26A7-44EE-0DBA6B47EB21}"/>
              </a:ext>
            </a:extLst>
          </p:cNvPr>
          <p:cNvSpPr/>
          <p:nvPr/>
        </p:nvSpPr>
        <p:spPr>
          <a:xfrm rot="12733410">
            <a:off x="2581607" y="2712980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7C6264B-BE9F-14AE-0694-67F09FA0D916}"/>
              </a:ext>
            </a:extLst>
          </p:cNvPr>
          <p:cNvSpPr/>
          <p:nvPr/>
        </p:nvSpPr>
        <p:spPr>
          <a:xfrm>
            <a:off x="4907074" y="5612199"/>
            <a:ext cx="3881887" cy="6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XX/XX (ZU?)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C613AC3-167D-5D6D-0EBE-C4230572F104}"/>
              </a:ext>
            </a:extLst>
          </p:cNvPr>
          <p:cNvCxnSpPr>
            <a:cxnSpLocks/>
          </p:cNvCxnSpPr>
          <p:nvPr/>
        </p:nvCxnSpPr>
        <p:spPr>
          <a:xfrm flipH="1">
            <a:off x="8101648" y="5277967"/>
            <a:ext cx="891260" cy="51328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9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6D1216F-C97C-3D90-5E1F-04333F003C36}"/>
              </a:ext>
            </a:extLst>
          </p:cNvPr>
          <p:cNvSpPr/>
          <p:nvPr/>
        </p:nvSpPr>
        <p:spPr>
          <a:xfrm>
            <a:off x="1794293" y="1345721"/>
            <a:ext cx="9808235" cy="527073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800" b="1" u="sng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Vfg</a:t>
            </a:r>
            <a:r>
              <a:rPr lang="de-DE" sz="28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Gutachten </a:t>
            </a:r>
            <a:r>
              <a:rPr lang="de-DE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</a:t>
            </a: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14ff an Parteien zustellen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Abschriften </a:t>
            </a:r>
            <a:r>
              <a:rPr lang="de-DE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Ss</a:t>
            </a: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</a:t>
            </a: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25 an Gegenpartei zustellen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Vfg</a:t>
            </a: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de-DE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</a:t>
            </a: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 noch ausführen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z.T.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Müller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Richter am AG 27.10.20..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Ü010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752320" y="2158956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3.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Abwermerk</a:t>
            </a:r>
            <a:endParaRPr lang="de-DE" sz="24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585C5F7-6B8A-DD71-05F0-F16AA6383268}"/>
              </a:ext>
            </a:extLst>
          </p:cNvPr>
          <p:cNvSpPr/>
          <p:nvPr/>
        </p:nvSpPr>
        <p:spPr>
          <a:xfrm>
            <a:off x="6494191" y="3940146"/>
            <a:ext cx="4951562" cy="1846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1) u. 2) </a:t>
            </a:r>
            <a:r>
              <a:rPr lang="de-DE" sz="24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gef</a:t>
            </a:r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u. ab ./. ZU</a:t>
            </a:r>
          </a:p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3) erl.</a:t>
            </a:r>
          </a:p>
          <a:p>
            <a:r>
              <a:rPr lang="de-DE" sz="24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xx.xx.xx</a:t>
            </a:r>
            <a:endParaRPr lang="de-DE" sz="2400" dirty="0">
              <a:solidFill>
                <a:schemeClr val="accent5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</a:t>
            </a:r>
            <a:endParaRPr lang="de-DE" sz="2400" dirty="0">
              <a:solidFill>
                <a:schemeClr val="accent1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Halber Rahmen 8">
            <a:extLst>
              <a:ext uri="{FF2B5EF4-FFF2-40B4-BE49-F238E27FC236}">
                <a16:creationId xmlns:a16="http://schemas.microsoft.com/office/drawing/2014/main" id="{9CF3E767-3D00-26A7-44EE-0DBA6B47EB21}"/>
              </a:ext>
            </a:extLst>
          </p:cNvPr>
          <p:cNvSpPr/>
          <p:nvPr/>
        </p:nvSpPr>
        <p:spPr>
          <a:xfrm rot="12733410">
            <a:off x="2156143" y="2352596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7C6264B-BE9F-14AE-0694-67F09FA0D916}"/>
              </a:ext>
            </a:extLst>
          </p:cNvPr>
          <p:cNvSpPr/>
          <p:nvPr/>
        </p:nvSpPr>
        <p:spPr>
          <a:xfrm>
            <a:off x="7720641" y="5738754"/>
            <a:ext cx="3881887" cy="6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XX/XX (ZU?)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C613AC3-167D-5D6D-0EBE-C4230572F104}"/>
              </a:ext>
            </a:extLst>
          </p:cNvPr>
          <p:cNvCxnSpPr>
            <a:cxnSpLocks/>
          </p:cNvCxnSpPr>
          <p:nvPr/>
        </p:nvCxnSpPr>
        <p:spPr>
          <a:xfrm>
            <a:off x="7796027" y="5101114"/>
            <a:ext cx="960476" cy="6613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alber Rahmen 6">
            <a:extLst>
              <a:ext uri="{FF2B5EF4-FFF2-40B4-BE49-F238E27FC236}">
                <a16:creationId xmlns:a16="http://schemas.microsoft.com/office/drawing/2014/main" id="{A685ABDA-3B50-7C10-5273-495A5BA28184}"/>
              </a:ext>
            </a:extLst>
          </p:cNvPr>
          <p:cNvSpPr/>
          <p:nvPr/>
        </p:nvSpPr>
        <p:spPr>
          <a:xfrm rot="12733410">
            <a:off x="2161435" y="2940038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2" name="Halber Rahmen 11">
            <a:extLst>
              <a:ext uri="{FF2B5EF4-FFF2-40B4-BE49-F238E27FC236}">
                <a16:creationId xmlns:a16="http://schemas.microsoft.com/office/drawing/2014/main" id="{287A7AE8-B8A6-846E-2B71-02F50258B0B6}"/>
              </a:ext>
            </a:extLst>
          </p:cNvPr>
          <p:cNvSpPr/>
          <p:nvPr/>
        </p:nvSpPr>
        <p:spPr>
          <a:xfrm rot="12733410">
            <a:off x="2136391" y="3396228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77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7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6D1216F-C97C-3D90-5E1F-04333F003C36}"/>
              </a:ext>
            </a:extLst>
          </p:cNvPr>
          <p:cNvSpPr/>
          <p:nvPr/>
        </p:nvSpPr>
        <p:spPr>
          <a:xfrm>
            <a:off x="1794293" y="1345721"/>
            <a:ext cx="9808235" cy="527073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2800" b="1" u="sng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Vfg</a:t>
            </a:r>
            <a:r>
              <a:rPr lang="de-DE" sz="28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V: Beteiligter Bauer erscheint auf der GST und bittet um Übersendung einer Abschrift v. </a:t>
            </a:r>
            <a:r>
              <a:rPr lang="de-DE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</a:t>
            </a: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17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Abschrift von </a:t>
            </a:r>
            <a:r>
              <a:rPr lang="de-DE" sz="28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</a:t>
            </a: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17 an RA des Beteiligten Bauer zustellen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Frist: 1 Monat (Zustellnachweis da? Weglegen)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Müller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de-DE" sz="2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Richter am AG 27.10.20..</a:t>
            </a:r>
            <a:endParaRPr lang="de-DE" sz="28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Ü010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752320" y="2158956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4.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267623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Abwermerk</a:t>
            </a:r>
            <a:endParaRPr lang="de-DE" sz="240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585C5F7-6B8A-DD71-05F0-F16AA6383268}"/>
              </a:ext>
            </a:extLst>
          </p:cNvPr>
          <p:cNvSpPr/>
          <p:nvPr/>
        </p:nvSpPr>
        <p:spPr>
          <a:xfrm>
            <a:off x="6528697" y="4442106"/>
            <a:ext cx="4951562" cy="1846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2) </a:t>
            </a:r>
            <a:r>
              <a:rPr lang="de-DE" sz="24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gef</a:t>
            </a:r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u. ab ./. </a:t>
            </a:r>
            <a:r>
              <a:rPr lang="de-DE" sz="2400" b="1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EB</a:t>
            </a:r>
          </a:p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 3) erl.</a:t>
            </a:r>
          </a:p>
          <a:p>
            <a:r>
              <a:rPr lang="de-DE" sz="2400" dirty="0" err="1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xx.xx.xx</a:t>
            </a:r>
            <a:endParaRPr lang="de-DE" sz="2400" dirty="0">
              <a:solidFill>
                <a:schemeClr val="accent5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r>
              <a:rPr lang="de-DE" sz="2400" dirty="0">
                <a:solidFill>
                  <a:schemeClr val="accent5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</a:t>
            </a:r>
            <a:endParaRPr lang="de-DE" sz="2400" dirty="0">
              <a:solidFill>
                <a:schemeClr val="accent1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Halber Rahmen 8">
            <a:extLst>
              <a:ext uri="{FF2B5EF4-FFF2-40B4-BE49-F238E27FC236}">
                <a16:creationId xmlns:a16="http://schemas.microsoft.com/office/drawing/2014/main" id="{9CF3E767-3D00-26A7-44EE-0DBA6B47EB21}"/>
              </a:ext>
            </a:extLst>
          </p:cNvPr>
          <p:cNvSpPr/>
          <p:nvPr/>
        </p:nvSpPr>
        <p:spPr>
          <a:xfrm rot="12733410">
            <a:off x="1952809" y="3307477"/>
            <a:ext cx="405441" cy="537424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7C6264B-BE9F-14AE-0694-67F09FA0D916}"/>
              </a:ext>
            </a:extLst>
          </p:cNvPr>
          <p:cNvSpPr/>
          <p:nvPr/>
        </p:nvSpPr>
        <p:spPr>
          <a:xfrm>
            <a:off x="7781775" y="5294517"/>
            <a:ext cx="3881887" cy="661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XX/XX (EB?)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C613AC3-167D-5D6D-0EBE-C4230572F104}"/>
              </a:ext>
            </a:extLst>
          </p:cNvPr>
          <p:cNvCxnSpPr>
            <a:cxnSpLocks/>
          </p:cNvCxnSpPr>
          <p:nvPr/>
        </p:nvCxnSpPr>
        <p:spPr>
          <a:xfrm>
            <a:off x="7893170" y="5544003"/>
            <a:ext cx="638355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hteck 1">
            <a:extLst>
              <a:ext uri="{FF2B5EF4-FFF2-40B4-BE49-F238E27FC236}">
                <a16:creationId xmlns:a16="http://schemas.microsoft.com/office/drawing/2014/main" id="{E679F705-5354-745B-88C2-57B4038AF21F}"/>
              </a:ext>
            </a:extLst>
          </p:cNvPr>
          <p:cNvSpPr/>
          <p:nvPr/>
        </p:nvSpPr>
        <p:spPr>
          <a:xfrm>
            <a:off x="4744528" y="1708030"/>
            <a:ext cx="1975449" cy="5432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/>
              <a:t>Vermerk:</a:t>
            </a: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0410C235-671E-E912-4439-0A6D3FB7F237}"/>
              </a:ext>
            </a:extLst>
          </p:cNvPr>
          <p:cNvCxnSpPr>
            <a:cxnSpLocks/>
          </p:cNvCxnSpPr>
          <p:nvPr/>
        </p:nvCxnSpPr>
        <p:spPr>
          <a:xfrm flipH="1">
            <a:off x="2367435" y="2104920"/>
            <a:ext cx="2377093" cy="771034"/>
          </a:xfrm>
          <a:prstGeom prst="straightConnector1">
            <a:avLst/>
          </a:prstGeom>
          <a:ln w="57150"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79DD3583-61D3-1345-A81E-3AAF54165196}"/>
              </a:ext>
            </a:extLst>
          </p:cNvPr>
          <p:cNvCxnSpPr>
            <a:cxnSpLocks/>
          </p:cNvCxnSpPr>
          <p:nvPr/>
        </p:nvCxnSpPr>
        <p:spPr>
          <a:xfrm>
            <a:off x="8531525" y="5544003"/>
            <a:ext cx="1716656" cy="0"/>
          </a:xfrm>
          <a:prstGeom prst="lin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hteck 20">
            <a:extLst>
              <a:ext uri="{FF2B5EF4-FFF2-40B4-BE49-F238E27FC236}">
                <a16:creationId xmlns:a16="http://schemas.microsoft.com/office/drawing/2014/main" id="{6178C5A1-31C9-40F0-9F90-E169D27298BE}"/>
              </a:ext>
            </a:extLst>
          </p:cNvPr>
          <p:cNvSpPr/>
          <p:nvPr/>
        </p:nvSpPr>
        <p:spPr>
          <a:xfrm>
            <a:off x="7589746" y="5979313"/>
            <a:ext cx="3659100" cy="330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XX/XX 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C595225C-252F-9FC0-7793-78C24259B374}"/>
              </a:ext>
            </a:extLst>
          </p:cNvPr>
          <p:cNvCxnSpPr>
            <a:cxnSpLocks/>
          </p:cNvCxnSpPr>
          <p:nvPr/>
        </p:nvCxnSpPr>
        <p:spPr>
          <a:xfrm flipH="1" flipV="1">
            <a:off x="3660476" y="4407096"/>
            <a:ext cx="5003259" cy="170254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4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" grpId="0" animBg="1"/>
      <p:bldP spid="21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</Words>
  <Application>Microsoft Office PowerPoint</Application>
  <PresentationFormat>Breitbild</PresentationFormat>
  <Paragraphs>82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20</cp:revision>
  <dcterms:created xsi:type="dcterms:W3CDTF">2023-07-31T12:47:08Z</dcterms:created>
  <dcterms:modified xsi:type="dcterms:W3CDTF">2026-09-28T08:52:52Z</dcterms:modified>
</cp:coreProperties>
</file>