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30B04-4E4A-4C7C-B49A-141C973F7E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7D94F6A-9AA1-46F4-B22E-960FD5C809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9B42FBE-A554-44AC-AECC-102B97D35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570A9F-BD79-42B3-8DFC-10FA01D23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F6222D9-5067-434C-8A4F-A9389C323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232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0141B-82F4-47FD-ACFA-B56C6AB8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001F8A-95B4-4D22-9A9D-2A35B0E9F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E8BFBBF-033C-434B-9337-D1BA444CA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B7C8DE-FB67-455D-8881-5DEA437C9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0791336-F445-41AE-B2A1-AF0227F3C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07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C737A-EAD6-453D-A900-0CFA57E2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D6930E0-D4A0-4332-9E5B-7693ABD76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972CFF-E551-4AED-B56A-607609EF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3F304C1-7791-4529-B0B6-19A3F33E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9AF64A-6BC1-44EA-918E-DAF5D9619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4224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D02EA6-CD31-4B29-B588-B8FAFA316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C3472F-8AB8-48AB-9ACB-3D2DC5972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C39A288-0EB6-4E4D-9ACC-2A178F3A4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52BA809-1977-4534-AC6A-2CBF60FA3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4AC16F7-33F2-4A18-A2A3-2DE71C1E5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7A3FF3F-BEA1-4BAA-B29B-EEDBDF307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79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1A7FFC-62EA-4285-8D4A-499D4E167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2D3991-19B7-4C2C-814E-8DC94C7167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7A0188-981C-4338-8510-938A5D9568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DBDCB2E-4143-4BF5-B25A-821F5A3C5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85AD4CB-E228-45E5-B515-20D3FAD1B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2EBFB3C-42B6-4F07-BB3F-F56C68F1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8D83918-5126-413E-9B1A-7D769AD7D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CAE3065-3AC7-4468-94AF-EEB396BBD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6A7C38-1255-4EB7-8886-11D2BEAE7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00228B-E5DD-466E-B5B4-6418A391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5265C9-37D1-47C2-9028-375BDD698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FE7A05-C4F6-4FEF-A9B2-64EA8D9F3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011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C9BFACC-7FD8-4308-96B5-148CA00D5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7E6E90A-6991-4484-B3E8-0591D7D6C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415AA0-3E70-4E5E-B20D-92E6015B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933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4415FC-038C-4CF2-83A7-0B9E4E2F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22A479-C70F-4393-A3E1-8BDED132B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477D84-47C0-48B4-B0B6-195B1A8127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140622C-E484-47B8-958E-E53BE3AA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A347EB-D82B-4702-97CB-6798261C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600CFD3-AD7B-476F-BA88-F73AC808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9A0F7-A001-4D50-9193-EAABAB031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67F11FE-C95C-4B7A-A423-19BDD1706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1AFEC0E-81D1-47A3-A5CA-7DD9871B23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414013-188A-456B-9E1E-8172838A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D6B187-CB8D-4E08-A240-CF8939F61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B747B6D-F9EF-4D57-A6E7-C342DFBD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028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2FCD75-8C9C-4AEA-B2A8-D6E227D0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8BC1E97-DE7E-40EE-8710-E4A05BA31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3DFDA5-44B1-4D4E-8A49-99EF8DF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2972B5-1E64-431E-9D71-082DBDEB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A45FE3-CB85-49F0-8427-15F07405A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3366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A3C8CFDA-905D-47BF-B996-88FEC5D85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BBEB3F6-B3C1-4A61-8DA6-DC7E1603CE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663FB8-24AF-4C9D-9667-7FC37E955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CEC247B-827D-444C-9D68-109AA321A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D51F07-A7D1-49AD-898F-68462E993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062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DFBCAE8-41D3-48D9-A79B-FD287B94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2B94384-4034-47ED-BD97-96E1577C1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87A201-6A8E-4AF5-82B8-17A2005BC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3E14CF-8366-4C10-AC70-1C0B9066AA1A}" type="datetimeFigureOut">
              <a:rPr lang="de-DE" smtClean="0"/>
              <a:t>08.03.2025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A47FA5-D843-4108-A1E2-EB1E6E55C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82E062-FDBD-403B-9BD1-997B40468B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7A992-6D36-47E3-BF85-6AA6971355E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999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8B3349A8-9861-4512-9348-50375C5EE297}"/>
              </a:ext>
            </a:extLst>
          </p:cNvPr>
          <p:cNvSpPr/>
          <p:nvPr/>
        </p:nvSpPr>
        <p:spPr>
          <a:xfrm>
            <a:off x="928914" y="781768"/>
            <a:ext cx="10334172" cy="52944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Urteil ist vollstreckbar.</a:t>
            </a:r>
            <a:b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D. Kl. (Gläubiger/in) kann erst nach Rechtskraft vollstrecken.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Urteil ist vorläufig vollstreckbar.</a:t>
            </a:r>
            <a:b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de-DE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kann bereits aus einem noch nicht rechtskräftigen Urteil vollstreckt werden.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Riskant für die klagende Partei: Wenn die beklagte Partei bei Einlegung von Rechtsmitteln gewinnt, muss die klagende Partei alles, was vollstreckt wurde, zurückgeben.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Somit also auch riskant für die beklagte Partei, weil, wenn Kl. vollstreckt und alles ausgibt oder „wegschafft“, hat d. Bekl. evtl. Pech und bekommt sein Geld nicht so einfach zurück.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sz="20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20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Geregelt in §§ 708 ff. ZPO, wird von Amts wegen im Urteilstenor durch das Prozessgericht ausgesprochen, Urteile sind regelmäßig für vorläufig vollstreckbar zu erklären. Ausnahmen: Urteile, bei denen ohnehin sofort vollstreckt werden kann, z.B. BGH-Urteile, LG-Urteil II. Instanz, einstweilige Verfügungen und Arreste.</a:t>
            </a:r>
          </a:p>
        </p:txBody>
      </p:sp>
    </p:spTree>
    <p:extLst>
      <p:ext uri="{BB962C8B-B14F-4D97-AF65-F5344CB8AC3E}">
        <p14:creationId xmlns:p14="http://schemas.microsoft.com/office/powerpoint/2010/main" val="4009371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43C6FA8E-76B4-445F-A536-7F3C60C89C3D}"/>
              </a:ext>
            </a:extLst>
          </p:cNvPr>
          <p:cNvSpPr/>
          <p:nvPr/>
        </p:nvSpPr>
        <p:spPr>
          <a:xfrm>
            <a:off x="1162701" y="1589201"/>
            <a:ext cx="9866598" cy="39565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Das Urteil ist gegen Leistung einer Sicherheit in Höhe von 110 % des jeweils zu vollstreckenden Betrages vorläufig vollstreckbar.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Sicherheit dient dem Schutz d. Bekl. (</a:t>
            </a:r>
            <a:r>
              <a:rPr lang="de-DE" i="1" dirty="0" err="1">
                <a:latin typeface="Arial" panose="020B0604020202020204" pitchFamily="34" charset="0"/>
                <a:cs typeface="Arial" panose="020B0604020202020204" pitchFamily="34" charset="0"/>
              </a:rPr>
              <a:t>Schuldn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.), § 717 II ZPO, für ihren/seinen evtl. späteren Schadensersatzanspruch, falls d. Kl. (</a:t>
            </a:r>
            <a:r>
              <a:rPr lang="de-DE" i="1" dirty="0" err="1">
                <a:latin typeface="Arial" panose="020B0604020202020204" pitchFamily="34" charset="0"/>
                <a:cs typeface="Arial" panose="020B0604020202020204" pitchFamily="34" charset="0"/>
              </a:rPr>
              <a:t>Gläub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.) vollstreckt, obwohl die Rechtsmittelfrist noch läuft und am Ende d. Bekl. gewinnen könnte. Dann muss ja d. Kl. die vollstreckte Summe zurückgeben. Ist d. Kl. damit aber „abgehauen“, so kann der/die letztlich obsiegende Bekl. durch die Sicherheitsleistung an sein/ihr Geld kommen.</a:t>
            </a:r>
          </a:p>
          <a:p>
            <a:endParaRPr lang="de-DE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Eine Sicherheitsleistung durch d. </a:t>
            </a:r>
            <a:r>
              <a:rPr lang="de-DE" i="1" dirty="0" err="1">
                <a:latin typeface="Arial" panose="020B0604020202020204" pitchFamily="34" charset="0"/>
                <a:cs typeface="Arial" panose="020B0604020202020204" pitchFamily="34" charset="0"/>
              </a:rPr>
              <a:t>Schuldn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. dient dem Schutz d. </a:t>
            </a:r>
            <a:r>
              <a:rPr lang="de-DE" i="1" dirty="0" err="1">
                <a:latin typeface="Arial" panose="020B0604020202020204" pitchFamily="34" charset="0"/>
                <a:cs typeface="Arial" panose="020B0604020202020204" pitchFamily="34" charset="0"/>
              </a:rPr>
              <a:t>Gläub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., damit bei </a:t>
            </a:r>
            <a:r>
              <a:rPr lang="de-DE" i="1" u="sng" dirty="0">
                <a:latin typeface="Arial" panose="020B0604020202020204" pitchFamily="34" charset="0"/>
                <a:cs typeface="Arial" panose="020B0604020202020204" pitchFamily="34" charset="0"/>
              </a:rPr>
              <a:t>späterer</a:t>
            </a:r>
            <a:r>
              <a:rPr lang="de-DE" i="1" dirty="0">
                <a:latin typeface="Arial" panose="020B0604020202020204" pitchFamily="34" charset="0"/>
                <a:cs typeface="Arial" panose="020B0604020202020204" pitchFamily="34" charset="0"/>
              </a:rPr>
              <a:t> Vollstreckung ihr/ihm keine Verzögerungsschäden entstehen oder sogar die Gefahr, ihren/seinen Anspruch – wegen Insolvenz – gar nicht mehr durchsetzen zu können.</a:t>
            </a: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Breitbild</PresentationFormat>
  <Paragraphs>12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12</cp:revision>
  <dcterms:created xsi:type="dcterms:W3CDTF">2024-11-28T18:21:06Z</dcterms:created>
  <dcterms:modified xsi:type="dcterms:W3CDTF">2025-03-08T14:39:13Z</dcterms:modified>
</cp:coreProperties>
</file>