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58" r:id="rId3"/>
    <p:sldId id="259" r:id="rId4"/>
  </p:sldIdLst>
  <p:sldSz cx="12192000" cy="6858000"/>
  <p:notesSz cx="6858000" cy="9144000"/>
  <p:defaultTextStyle>
    <a:defPPr>
      <a:defRPr lang="de-D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 showGuides="1">
      <p:cViewPr varScale="1">
        <p:scale>
          <a:sx n="62" d="100"/>
          <a:sy n="62" d="100"/>
        </p:scale>
        <p:origin x="798" y="48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slide" Target="slides/slide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A57AA756-9AD4-49D3-BC37-8D92254CE28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de-DE"/>
              <a:t>Mastertitelformat bearbeiten</a:t>
            </a:r>
          </a:p>
        </p:txBody>
      </p:sp>
      <p:sp>
        <p:nvSpPr>
          <p:cNvPr id="3" name="Untertitel 2">
            <a:extLst>
              <a:ext uri="{FF2B5EF4-FFF2-40B4-BE49-F238E27FC236}">
                <a16:creationId xmlns:a16="http://schemas.microsoft.com/office/drawing/2014/main" id="{7C67F310-28E3-4B93-A25F-B29452AA38A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de-DE"/>
              <a:t>Master-Untertitelformat bearbeiten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473A7A0F-7135-47DE-9EE2-6E2EB5A01FA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42F071-1412-4B57-B4DC-39361FED71EE}" type="datetimeFigureOut">
              <a:rPr lang="de-DE" smtClean="0"/>
              <a:t>05.10.2026</a:t>
            </a:fld>
            <a:endParaRPr lang="de-DE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9D7756D8-8EEA-4A42-AE3F-9C048E4CDFA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D78D5A9B-5C0C-4A9A-9DFF-587AB991860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F34806-C848-49B5-AC04-DA155B454598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31255892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23692EB9-30D4-4E3C-B38B-81A501E0EFE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D41B4CEE-1247-49B3-A73B-8CE93A92346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97466806-4F94-405F-9345-425E9EF62BC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42F071-1412-4B57-B4DC-39361FED71EE}" type="datetimeFigureOut">
              <a:rPr lang="de-DE" smtClean="0"/>
              <a:t>05.10.2026</a:t>
            </a:fld>
            <a:endParaRPr lang="de-DE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2FFD0A3F-90B1-425D-A96C-136764865E1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026747CE-38B4-44F1-AF7D-7FF6C10777E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F34806-C848-49B5-AC04-DA155B454598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60264167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-&#10;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9366480A-0D25-4570-958E-B2EB2EC13B4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de-DE"/>
              <a:t>Mastertitelformat bearbeiten</a:t>
            </a:r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3615D323-6FBF-4F36-9329-DF735D41C4B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F1E645FB-B51B-4F85-9CED-F6AC3B07D50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42F071-1412-4B57-B4DC-39361FED71EE}" type="datetimeFigureOut">
              <a:rPr lang="de-DE" smtClean="0"/>
              <a:t>05.10.2026</a:t>
            </a:fld>
            <a:endParaRPr lang="de-DE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09D2184C-CA51-49A8-AA0B-CCAC0439079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EAAFCCEC-A1D7-4ED1-86F3-A764C60E42D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F34806-C848-49B5-AC04-DA155B454598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3301396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D0D36DD6-3750-46CB-B9A4-F88C7078EBB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D7BB1FBC-0FB6-4123-B3E8-1C611121F3B0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Inhaltsplatzhalter 3">
            <a:extLst>
              <a:ext uri="{FF2B5EF4-FFF2-40B4-BE49-F238E27FC236}">
                <a16:creationId xmlns:a16="http://schemas.microsoft.com/office/drawing/2014/main" id="{422E4ADA-64F6-4529-932E-86095126208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5" name="Datumsplatzhalter 4">
            <a:extLst>
              <a:ext uri="{FF2B5EF4-FFF2-40B4-BE49-F238E27FC236}">
                <a16:creationId xmlns:a16="http://schemas.microsoft.com/office/drawing/2014/main" id="{158A0760-D354-4CAC-83FD-ABDBDFDC296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42F071-1412-4B57-B4DC-39361FED71EE}" type="datetimeFigureOut">
              <a:rPr lang="de-DE" smtClean="0"/>
              <a:t>05.10.2026</a:t>
            </a:fld>
            <a:endParaRPr lang="de-DE"/>
          </a:p>
        </p:txBody>
      </p:sp>
      <p:sp>
        <p:nvSpPr>
          <p:cNvPr id="6" name="Fußzeilenplatzhalter 5">
            <a:extLst>
              <a:ext uri="{FF2B5EF4-FFF2-40B4-BE49-F238E27FC236}">
                <a16:creationId xmlns:a16="http://schemas.microsoft.com/office/drawing/2014/main" id="{E2DFEB31-26F9-465B-B2DE-B5E2D897E10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>
            <a:extLst>
              <a:ext uri="{FF2B5EF4-FFF2-40B4-BE49-F238E27FC236}">
                <a16:creationId xmlns:a16="http://schemas.microsoft.com/office/drawing/2014/main" id="{8AB20F36-647F-47CB-B69C-BCD9612C9A8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F34806-C848-49B5-AC04-DA155B454598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426260303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5B8719C3-A78C-42C5-AF49-F63DBB29E1C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3D6F97BA-0538-4FE7-96DB-A4A931114C2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4" name="Inhaltsplatzhalter 3">
            <a:extLst>
              <a:ext uri="{FF2B5EF4-FFF2-40B4-BE49-F238E27FC236}">
                <a16:creationId xmlns:a16="http://schemas.microsoft.com/office/drawing/2014/main" id="{71AB41C1-2359-4C60-86E1-3C78D9AB312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5" name="Textplatzhalter 4">
            <a:extLst>
              <a:ext uri="{FF2B5EF4-FFF2-40B4-BE49-F238E27FC236}">
                <a16:creationId xmlns:a16="http://schemas.microsoft.com/office/drawing/2014/main" id="{BCB3F0D0-E00E-4708-909A-FF5CBF52C8DE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6" name="Inhaltsplatzhalter 5">
            <a:extLst>
              <a:ext uri="{FF2B5EF4-FFF2-40B4-BE49-F238E27FC236}">
                <a16:creationId xmlns:a16="http://schemas.microsoft.com/office/drawing/2014/main" id="{19F37262-6539-40E2-823D-C7151A48839A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7" name="Datumsplatzhalter 6">
            <a:extLst>
              <a:ext uri="{FF2B5EF4-FFF2-40B4-BE49-F238E27FC236}">
                <a16:creationId xmlns:a16="http://schemas.microsoft.com/office/drawing/2014/main" id="{A4AD5F79-5E80-4A54-84B0-2D2D60583B3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42F071-1412-4B57-B4DC-39361FED71EE}" type="datetimeFigureOut">
              <a:rPr lang="de-DE" smtClean="0"/>
              <a:t>05.10.2026</a:t>
            </a:fld>
            <a:endParaRPr lang="de-DE"/>
          </a:p>
        </p:txBody>
      </p:sp>
      <p:sp>
        <p:nvSpPr>
          <p:cNvPr id="8" name="Fußzeilenplatzhalter 7">
            <a:extLst>
              <a:ext uri="{FF2B5EF4-FFF2-40B4-BE49-F238E27FC236}">
                <a16:creationId xmlns:a16="http://schemas.microsoft.com/office/drawing/2014/main" id="{52630FBF-724A-4F12-9002-027088A5EEC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9" name="Foliennummernplatzhalter 8">
            <a:extLst>
              <a:ext uri="{FF2B5EF4-FFF2-40B4-BE49-F238E27FC236}">
                <a16:creationId xmlns:a16="http://schemas.microsoft.com/office/drawing/2014/main" id="{8310154B-68DA-487C-A75C-C7FA800A34A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F34806-C848-49B5-AC04-DA155B454598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80458585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FAC77763-30AB-4978-9394-156BB43F25D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Datumsplatzhalter 2">
            <a:extLst>
              <a:ext uri="{FF2B5EF4-FFF2-40B4-BE49-F238E27FC236}">
                <a16:creationId xmlns:a16="http://schemas.microsoft.com/office/drawing/2014/main" id="{044BBF8D-B8D5-43B0-807B-4E34C8316B2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42F071-1412-4B57-B4DC-39361FED71EE}" type="datetimeFigureOut">
              <a:rPr lang="de-DE" smtClean="0"/>
              <a:t>05.10.2026</a:t>
            </a:fld>
            <a:endParaRPr lang="de-DE"/>
          </a:p>
        </p:txBody>
      </p:sp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5A0C57BA-73E5-4133-BDF0-ABC6B90D5E8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id="{113C71A5-80AA-445A-875C-49513EABCE4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F34806-C848-49B5-AC04-DA155B454598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01669126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>
            <a:extLst>
              <a:ext uri="{FF2B5EF4-FFF2-40B4-BE49-F238E27FC236}">
                <a16:creationId xmlns:a16="http://schemas.microsoft.com/office/drawing/2014/main" id="{E1BFB161-CD2D-4D4E-ADDC-AAAC6A9355F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42F071-1412-4B57-B4DC-39361FED71EE}" type="datetimeFigureOut">
              <a:rPr lang="de-DE" smtClean="0"/>
              <a:t>05.10.2026</a:t>
            </a:fld>
            <a:endParaRPr lang="de-DE"/>
          </a:p>
        </p:txBody>
      </p:sp>
      <p:sp>
        <p:nvSpPr>
          <p:cNvPr id="3" name="Fußzeilenplatzhalter 2">
            <a:extLst>
              <a:ext uri="{FF2B5EF4-FFF2-40B4-BE49-F238E27FC236}">
                <a16:creationId xmlns:a16="http://schemas.microsoft.com/office/drawing/2014/main" id="{376823C1-2786-4A71-BDD1-5704AD05C61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id="{EFAA7A3D-A86A-4F70-9997-8C355D25B3D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F34806-C848-49B5-AC04-DA155B454598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76958239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D186D53B-B2FB-4F9C-82E0-8DBF8260EF5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e-DE"/>
              <a:t>Mastertitelformat bearbeiten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8D6D5CD8-AD37-4BFB-8054-9D861DB05A2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Textplatzhalter 3">
            <a:extLst>
              <a:ext uri="{FF2B5EF4-FFF2-40B4-BE49-F238E27FC236}">
                <a16:creationId xmlns:a16="http://schemas.microsoft.com/office/drawing/2014/main" id="{6E0E9B64-8F4B-4523-86F5-73590ABF9D8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5" name="Datumsplatzhalter 4">
            <a:extLst>
              <a:ext uri="{FF2B5EF4-FFF2-40B4-BE49-F238E27FC236}">
                <a16:creationId xmlns:a16="http://schemas.microsoft.com/office/drawing/2014/main" id="{E254D1C7-9371-43AB-8E0B-8707E8C905F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42F071-1412-4B57-B4DC-39361FED71EE}" type="datetimeFigureOut">
              <a:rPr lang="de-DE" smtClean="0"/>
              <a:t>05.10.2026</a:t>
            </a:fld>
            <a:endParaRPr lang="de-DE"/>
          </a:p>
        </p:txBody>
      </p:sp>
      <p:sp>
        <p:nvSpPr>
          <p:cNvPr id="6" name="Fußzeilenplatzhalter 5">
            <a:extLst>
              <a:ext uri="{FF2B5EF4-FFF2-40B4-BE49-F238E27FC236}">
                <a16:creationId xmlns:a16="http://schemas.microsoft.com/office/drawing/2014/main" id="{4339778C-0F39-47FE-BB7C-7417CF70341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>
            <a:extLst>
              <a:ext uri="{FF2B5EF4-FFF2-40B4-BE49-F238E27FC236}">
                <a16:creationId xmlns:a16="http://schemas.microsoft.com/office/drawing/2014/main" id="{CFA2C9E0-08A0-4F75-B45E-DE44502456C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F34806-C848-49B5-AC04-DA155B454598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65252913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B6156D82-5461-4A0E-A200-C2FD2FADD4A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e-DE"/>
              <a:t>Mastertitelformat bearbeiten</a:t>
            </a:r>
          </a:p>
        </p:txBody>
      </p:sp>
      <p:sp>
        <p:nvSpPr>
          <p:cNvPr id="3" name="Bildplatzhalter 2">
            <a:extLst>
              <a:ext uri="{FF2B5EF4-FFF2-40B4-BE49-F238E27FC236}">
                <a16:creationId xmlns:a16="http://schemas.microsoft.com/office/drawing/2014/main" id="{2AED8BC4-D6B9-4A65-8F83-01D668399557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de-DE"/>
          </a:p>
        </p:txBody>
      </p:sp>
      <p:sp>
        <p:nvSpPr>
          <p:cNvPr id="4" name="Textplatzhalter 3">
            <a:extLst>
              <a:ext uri="{FF2B5EF4-FFF2-40B4-BE49-F238E27FC236}">
                <a16:creationId xmlns:a16="http://schemas.microsoft.com/office/drawing/2014/main" id="{3325E2BC-F606-4096-942E-B1D259D97BD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5" name="Datumsplatzhalter 4">
            <a:extLst>
              <a:ext uri="{FF2B5EF4-FFF2-40B4-BE49-F238E27FC236}">
                <a16:creationId xmlns:a16="http://schemas.microsoft.com/office/drawing/2014/main" id="{04CEDBA0-237B-49FF-83BC-AB309394F0C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42F071-1412-4B57-B4DC-39361FED71EE}" type="datetimeFigureOut">
              <a:rPr lang="de-DE" smtClean="0"/>
              <a:t>05.10.2026</a:t>
            </a:fld>
            <a:endParaRPr lang="de-DE"/>
          </a:p>
        </p:txBody>
      </p:sp>
      <p:sp>
        <p:nvSpPr>
          <p:cNvPr id="6" name="Fußzeilenplatzhalter 5">
            <a:extLst>
              <a:ext uri="{FF2B5EF4-FFF2-40B4-BE49-F238E27FC236}">
                <a16:creationId xmlns:a16="http://schemas.microsoft.com/office/drawing/2014/main" id="{0DA67FAB-B8A3-4F00-A5CB-1C29024444C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>
            <a:extLst>
              <a:ext uri="{FF2B5EF4-FFF2-40B4-BE49-F238E27FC236}">
                <a16:creationId xmlns:a16="http://schemas.microsoft.com/office/drawing/2014/main" id="{8C1C6DAC-748E-4FD3-87DC-B766F4E0184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F34806-C848-49B5-AC04-DA155B454598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7725267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5C12A2DA-6A01-4111-9505-12620805D86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Vertikaler Textplatzhalter 2">
            <a:extLst>
              <a:ext uri="{FF2B5EF4-FFF2-40B4-BE49-F238E27FC236}">
                <a16:creationId xmlns:a16="http://schemas.microsoft.com/office/drawing/2014/main" id="{6C82C023-847E-4937-A843-1B98F464512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EBD15FC5-5738-45DC-853B-E3DD059FAAF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42F071-1412-4B57-B4DC-39361FED71EE}" type="datetimeFigureOut">
              <a:rPr lang="de-DE" smtClean="0"/>
              <a:t>05.10.2026</a:t>
            </a:fld>
            <a:endParaRPr lang="de-DE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DB78ECFD-8FB9-4B75-926A-64C1D4EF7F2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54C4D86D-7264-49D2-B5BD-C7696506D02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F34806-C848-49B5-AC04-DA155B454598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03352140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>
            <a:extLst>
              <a:ext uri="{FF2B5EF4-FFF2-40B4-BE49-F238E27FC236}">
                <a16:creationId xmlns:a16="http://schemas.microsoft.com/office/drawing/2014/main" id="{04D65F52-C3D0-4BC6-AC2D-5CEF614FC3DC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Vertikaler Textplatzhalter 2">
            <a:extLst>
              <a:ext uri="{FF2B5EF4-FFF2-40B4-BE49-F238E27FC236}">
                <a16:creationId xmlns:a16="http://schemas.microsoft.com/office/drawing/2014/main" id="{FF13CCAB-0FC6-41B2-AE10-95954934B8A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35D93387-DA91-4ADC-9EBA-A1A98E77D9B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42F071-1412-4B57-B4DC-39361FED71EE}" type="datetimeFigureOut">
              <a:rPr lang="de-DE" smtClean="0"/>
              <a:t>05.10.2026</a:t>
            </a:fld>
            <a:endParaRPr lang="de-DE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D3309173-8508-4932-AF6A-0DC80C6F481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16116FB2-11F0-4C44-AE6C-259A3FEDD18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F34806-C848-49B5-AC04-DA155B454598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03699481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>
            <a:extLst>
              <a:ext uri="{FF2B5EF4-FFF2-40B4-BE49-F238E27FC236}">
                <a16:creationId xmlns:a16="http://schemas.microsoft.com/office/drawing/2014/main" id="{6E96D3ED-1B55-41B7-8EB5-10D1C55B907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99E44FF1-BC5E-4D1D-B642-F3C1D90C0C3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A075ADB6-4156-4AE4-B5BC-7D6A8946574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242F071-1412-4B57-B4DC-39361FED71EE}" type="datetimeFigureOut">
              <a:rPr lang="de-DE" smtClean="0"/>
              <a:t>05.10.2026</a:t>
            </a:fld>
            <a:endParaRPr lang="de-DE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0B31ACC0-8AD8-46B2-A661-B91A62D0312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de-DE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9F877F7D-6462-45C2-AADD-5150E94F012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3F34806-C848-49B5-AC04-DA155B454598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06700385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Abgerundetes Rechteck 6"/>
          <p:cNvSpPr/>
          <p:nvPr/>
        </p:nvSpPr>
        <p:spPr>
          <a:xfrm>
            <a:off x="1469036" y="108812"/>
            <a:ext cx="9533743" cy="749384"/>
          </a:xfrm>
          <a:prstGeom prst="roundRect">
            <a:avLst/>
          </a:prstGeom>
          <a:solidFill>
            <a:schemeClr val="accent1">
              <a:lumMod val="50000"/>
            </a:schemeClr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Rechen Training</a:t>
            </a:r>
            <a:endParaRPr lang="de-DE" sz="28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9" name="Gefaltete Ecke 8"/>
          <p:cNvSpPr/>
          <p:nvPr/>
        </p:nvSpPr>
        <p:spPr>
          <a:xfrm rot="21054758">
            <a:off x="284367" y="201814"/>
            <a:ext cx="1236183" cy="1201351"/>
          </a:xfrm>
          <a:prstGeom prst="foldedCorner">
            <a:avLst/>
          </a:prstGeom>
          <a:solidFill>
            <a:srgbClr val="00B0F0"/>
          </a:solidFill>
          <a:ln>
            <a:solidFill>
              <a:schemeClr val="bg1">
                <a:lumMod val="7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24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V Boli" panose="02000500030200090000" pitchFamily="2" charset="0"/>
                <a:cs typeface="MV Boli" panose="02000500030200090000" pitchFamily="2" charset="0"/>
              </a:rPr>
              <a:t>Lösung</a:t>
            </a:r>
          </a:p>
        </p:txBody>
      </p:sp>
      <p:sp>
        <p:nvSpPr>
          <p:cNvPr id="11" name="Rechteck 10"/>
          <p:cNvSpPr/>
          <p:nvPr/>
        </p:nvSpPr>
        <p:spPr>
          <a:xfrm>
            <a:off x="10198229" y="6551736"/>
            <a:ext cx="1993771" cy="306264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dirty="0">
                <a:solidFill>
                  <a:schemeClr val="tx1"/>
                </a:solidFill>
              </a:rPr>
              <a:t>KG-Ref.AF Carus</a:t>
            </a:r>
          </a:p>
        </p:txBody>
      </p:sp>
      <p:sp>
        <p:nvSpPr>
          <p:cNvPr id="17" name="Rechteck: abgerundete Ecken 16">
            <a:extLst>
              <a:ext uri="{FF2B5EF4-FFF2-40B4-BE49-F238E27FC236}">
                <a16:creationId xmlns:a16="http://schemas.microsoft.com/office/drawing/2014/main" id="{F3AEC81F-498B-4CF9-95D0-559868F68AAD}"/>
              </a:ext>
            </a:extLst>
          </p:cNvPr>
          <p:cNvSpPr/>
          <p:nvPr/>
        </p:nvSpPr>
        <p:spPr>
          <a:xfrm>
            <a:off x="7786210" y="669283"/>
            <a:ext cx="3298676" cy="646389"/>
          </a:xfrm>
          <a:prstGeom prst="roundRect">
            <a:avLst/>
          </a:prstGeom>
          <a:solidFill>
            <a:schemeClr val="accent1">
              <a:lumMod val="75000"/>
            </a:schemeClr>
          </a:solidFill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Prozentuale Aufteilung – B01</a:t>
            </a:r>
          </a:p>
        </p:txBody>
      </p:sp>
      <p:sp>
        <p:nvSpPr>
          <p:cNvPr id="32" name="Sprechblase: rechteckig mit abgerundeten Ecken 31">
            <a:extLst>
              <a:ext uri="{FF2B5EF4-FFF2-40B4-BE49-F238E27FC236}">
                <a16:creationId xmlns:a16="http://schemas.microsoft.com/office/drawing/2014/main" id="{98210874-D786-4A57-B472-03E4205F08B1}"/>
              </a:ext>
            </a:extLst>
          </p:cNvPr>
          <p:cNvSpPr/>
          <p:nvPr/>
        </p:nvSpPr>
        <p:spPr>
          <a:xfrm>
            <a:off x="3351327" y="1222837"/>
            <a:ext cx="1302385" cy="620395"/>
          </a:xfrm>
          <a:prstGeom prst="wedgeRoundRectCallout">
            <a:avLst>
              <a:gd name="adj1" fmla="val -36369"/>
              <a:gd name="adj2" fmla="val 92128"/>
              <a:gd name="adj3" fmla="val 16667"/>
            </a:avLst>
          </a:prstGeom>
          <a:solidFill>
            <a:schemeClr val="accent2">
              <a:lumMod val="60000"/>
              <a:lumOff val="40000"/>
            </a:schemeClr>
          </a:solidFill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de-DE" sz="1200" dirty="0">
                <a:solidFill>
                  <a:schemeClr val="tx1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Tasten auf dem </a:t>
            </a:r>
            <a:endParaRPr lang="de-DE" sz="1100" dirty="0">
              <a:solidFill>
                <a:schemeClr val="tx1"/>
              </a:solidFill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de-DE" sz="1200" dirty="0">
                <a:solidFill>
                  <a:schemeClr val="tx1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Taschenrechner</a:t>
            </a:r>
            <a:endParaRPr lang="de-DE" sz="1100" dirty="0">
              <a:solidFill>
                <a:schemeClr val="tx1"/>
              </a:solidFill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grpSp>
        <p:nvGrpSpPr>
          <p:cNvPr id="45" name="Gruppieren 44">
            <a:extLst>
              <a:ext uri="{FF2B5EF4-FFF2-40B4-BE49-F238E27FC236}">
                <a16:creationId xmlns:a16="http://schemas.microsoft.com/office/drawing/2014/main" id="{D236FEAA-059D-4932-9E1E-FA5A1F7D20CB}"/>
              </a:ext>
            </a:extLst>
          </p:cNvPr>
          <p:cNvGrpSpPr/>
          <p:nvPr/>
        </p:nvGrpSpPr>
        <p:grpSpPr>
          <a:xfrm>
            <a:off x="1469036" y="2172352"/>
            <a:ext cx="8468181" cy="495654"/>
            <a:chOff x="1469036" y="2079288"/>
            <a:chExt cx="8468181" cy="495654"/>
          </a:xfrm>
        </p:grpSpPr>
        <p:grpSp>
          <p:nvGrpSpPr>
            <p:cNvPr id="44" name="Gruppieren 43">
              <a:extLst>
                <a:ext uri="{FF2B5EF4-FFF2-40B4-BE49-F238E27FC236}">
                  <a16:creationId xmlns:a16="http://schemas.microsoft.com/office/drawing/2014/main" id="{CBFC7DF6-5E04-4BEC-9C5F-41A392D3152D}"/>
                </a:ext>
              </a:extLst>
            </p:cNvPr>
            <p:cNvGrpSpPr/>
            <p:nvPr/>
          </p:nvGrpSpPr>
          <p:grpSpPr>
            <a:xfrm>
              <a:off x="1469036" y="2079288"/>
              <a:ext cx="8468181" cy="495654"/>
              <a:chOff x="228874" y="2198554"/>
              <a:chExt cx="8468181" cy="495654"/>
            </a:xfrm>
          </p:grpSpPr>
          <p:sp>
            <p:nvSpPr>
              <p:cNvPr id="19" name="Rechteck 18">
                <a:extLst>
                  <a:ext uri="{FF2B5EF4-FFF2-40B4-BE49-F238E27FC236}">
                    <a16:creationId xmlns:a16="http://schemas.microsoft.com/office/drawing/2014/main" id="{396839A0-D717-4B55-8067-B54E1D66E408}"/>
                  </a:ext>
                </a:extLst>
              </p:cNvPr>
              <p:cNvSpPr/>
              <p:nvPr/>
            </p:nvSpPr>
            <p:spPr>
              <a:xfrm>
                <a:off x="2106612" y="2202914"/>
                <a:ext cx="367399" cy="456843"/>
              </a:xfrm>
              <a:prstGeom prst="rect">
                <a:avLst/>
              </a:prstGeom>
              <a:solidFill>
                <a:schemeClr val="bg1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de-DE"/>
              </a:p>
            </p:txBody>
          </p:sp>
          <p:grpSp>
            <p:nvGrpSpPr>
              <p:cNvPr id="43" name="Gruppieren 42">
                <a:extLst>
                  <a:ext uri="{FF2B5EF4-FFF2-40B4-BE49-F238E27FC236}">
                    <a16:creationId xmlns:a16="http://schemas.microsoft.com/office/drawing/2014/main" id="{45E19788-7FBB-4D1B-9B92-5065FCE81F88}"/>
                  </a:ext>
                </a:extLst>
              </p:cNvPr>
              <p:cNvGrpSpPr/>
              <p:nvPr/>
            </p:nvGrpSpPr>
            <p:grpSpPr>
              <a:xfrm>
                <a:off x="228874" y="2198554"/>
                <a:ext cx="8468181" cy="495654"/>
                <a:chOff x="284157" y="2184457"/>
                <a:chExt cx="8468181" cy="495654"/>
              </a:xfrm>
            </p:grpSpPr>
            <p:sp>
              <p:nvSpPr>
                <p:cNvPr id="21" name="Rechteck 20">
                  <a:extLst>
                    <a:ext uri="{FF2B5EF4-FFF2-40B4-BE49-F238E27FC236}">
                      <a16:creationId xmlns:a16="http://schemas.microsoft.com/office/drawing/2014/main" id="{1A0A8208-F2C6-4952-833C-A9A58EBA9EB2}"/>
                    </a:ext>
                  </a:extLst>
                </p:cNvPr>
                <p:cNvSpPr/>
                <p:nvPr/>
              </p:nvSpPr>
              <p:spPr>
                <a:xfrm>
                  <a:off x="3509676" y="2210091"/>
                  <a:ext cx="364621" cy="470020"/>
                </a:xfrm>
                <a:prstGeom prst="rect">
                  <a:avLst/>
                </a:prstGeom>
                <a:solidFill>
                  <a:schemeClr val="bg1">
                    <a:lumMod val="75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de-DE"/>
                </a:p>
              </p:txBody>
            </p:sp>
            <p:sp>
              <p:nvSpPr>
                <p:cNvPr id="26" name="Rechteck 25">
                  <a:extLst>
                    <a:ext uri="{FF2B5EF4-FFF2-40B4-BE49-F238E27FC236}">
                      <a16:creationId xmlns:a16="http://schemas.microsoft.com/office/drawing/2014/main" id="{CC34DF57-9CDE-41C9-A1DA-7265113411B4}"/>
                    </a:ext>
                  </a:extLst>
                </p:cNvPr>
                <p:cNvSpPr/>
                <p:nvPr/>
              </p:nvSpPr>
              <p:spPr>
                <a:xfrm>
                  <a:off x="7286375" y="2184457"/>
                  <a:ext cx="364621" cy="470019"/>
                </a:xfrm>
                <a:prstGeom prst="rect">
                  <a:avLst/>
                </a:prstGeom>
                <a:solidFill>
                  <a:schemeClr val="bg1">
                    <a:lumMod val="75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de-DE"/>
                </a:p>
              </p:txBody>
            </p:sp>
            <p:grpSp>
              <p:nvGrpSpPr>
                <p:cNvPr id="31" name="Gruppieren 30">
                  <a:extLst>
                    <a:ext uri="{FF2B5EF4-FFF2-40B4-BE49-F238E27FC236}">
                      <a16:creationId xmlns:a16="http://schemas.microsoft.com/office/drawing/2014/main" id="{2756E52D-8A07-4C4C-8EC8-BDB7B994CF29}"/>
                    </a:ext>
                  </a:extLst>
                </p:cNvPr>
                <p:cNvGrpSpPr/>
                <p:nvPr/>
              </p:nvGrpSpPr>
              <p:grpSpPr>
                <a:xfrm>
                  <a:off x="284157" y="2184457"/>
                  <a:ext cx="8468181" cy="482839"/>
                  <a:chOff x="197254" y="1901436"/>
                  <a:chExt cx="8468181" cy="482839"/>
                </a:xfrm>
              </p:grpSpPr>
              <p:sp>
                <p:nvSpPr>
                  <p:cNvPr id="18" name="Rechteck 17">
                    <a:extLst>
                      <a:ext uri="{FF2B5EF4-FFF2-40B4-BE49-F238E27FC236}">
                        <a16:creationId xmlns:a16="http://schemas.microsoft.com/office/drawing/2014/main" id="{2FCD882F-12CB-4716-8EC1-CDE5D3D99E03}"/>
                      </a:ext>
                    </a:extLst>
                  </p:cNvPr>
                  <p:cNvSpPr/>
                  <p:nvPr/>
                </p:nvSpPr>
                <p:spPr>
                  <a:xfrm>
                    <a:off x="197254" y="1914256"/>
                    <a:ext cx="1776826" cy="470019"/>
                  </a:xfrm>
                  <a:prstGeom prst="rect">
                    <a:avLst/>
                  </a:prstGeom>
                  <a:solidFill>
                    <a:schemeClr val="bg1">
                      <a:lumMod val="75000"/>
                    </a:schemeClr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r>
                      <a:rPr lang="de-DE" sz="2000" dirty="0">
                        <a:solidFill>
                          <a:schemeClr val="tx1"/>
                        </a:solidFill>
                      </a:rPr>
                      <a:t>Ausgangswert</a:t>
                    </a:r>
                  </a:p>
                </p:txBody>
              </p:sp>
              <p:sp>
                <p:nvSpPr>
                  <p:cNvPr id="20" name="Rechteck 19">
                    <a:extLst>
                      <a:ext uri="{FF2B5EF4-FFF2-40B4-BE49-F238E27FC236}">
                        <a16:creationId xmlns:a16="http://schemas.microsoft.com/office/drawing/2014/main" id="{B0ABA271-D52C-41C8-A0E2-590B876FECFB}"/>
                      </a:ext>
                    </a:extLst>
                  </p:cNvPr>
                  <p:cNvSpPr/>
                  <p:nvPr/>
                </p:nvSpPr>
                <p:spPr>
                  <a:xfrm>
                    <a:off x="2543502" y="1914253"/>
                    <a:ext cx="781267" cy="470020"/>
                  </a:xfrm>
                  <a:prstGeom prst="rect">
                    <a:avLst/>
                  </a:prstGeom>
                  <a:solidFill>
                    <a:schemeClr val="bg1">
                      <a:lumMod val="75000"/>
                    </a:schemeClr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r>
                      <a:rPr lang="de-DE" sz="2000" dirty="0">
                        <a:solidFill>
                          <a:schemeClr val="tx1"/>
                        </a:solidFill>
                      </a:rPr>
                      <a:t>100</a:t>
                    </a:r>
                  </a:p>
                </p:txBody>
              </p:sp>
              <p:sp>
                <p:nvSpPr>
                  <p:cNvPr id="22" name="Rechteck 21">
                    <a:extLst>
                      <a:ext uri="{FF2B5EF4-FFF2-40B4-BE49-F238E27FC236}">
                        <a16:creationId xmlns:a16="http://schemas.microsoft.com/office/drawing/2014/main" id="{0E890F57-6652-492A-AD74-83E9BAC70C91}"/>
                      </a:ext>
                    </a:extLst>
                  </p:cNvPr>
                  <p:cNvSpPr/>
                  <p:nvPr/>
                </p:nvSpPr>
                <p:spPr>
                  <a:xfrm>
                    <a:off x="3894191" y="1914253"/>
                    <a:ext cx="869820" cy="470020"/>
                  </a:xfrm>
                  <a:prstGeom prst="rect">
                    <a:avLst/>
                  </a:prstGeom>
                  <a:solidFill>
                    <a:schemeClr val="bg1">
                      <a:lumMod val="75000"/>
                    </a:schemeClr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r>
                      <a:rPr lang="de-DE" sz="2000" dirty="0">
                        <a:solidFill>
                          <a:schemeClr val="tx1"/>
                        </a:solidFill>
                      </a:rPr>
                      <a:t>Wert</a:t>
                    </a:r>
                  </a:p>
                </p:txBody>
              </p:sp>
              <p:sp>
                <p:nvSpPr>
                  <p:cNvPr id="23" name="Rechteck 22">
                    <a:extLst>
                      <a:ext uri="{FF2B5EF4-FFF2-40B4-BE49-F238E27FC236}">
                        <a16:creationId xmlns:a16="http://schemas.microsoft.com/office/drawing/2014/main" id="{8331247F-51DB-4B4F-8119-9EDA6A7F1E70}"/>
                      </a:ext>
                    </a:extLst>
                  </p:cNvPr>
                  <p:cNvSpPr/>
                  <p:nvPr/>
                </p:nvSpPr>
                <p:spPr>
                  <a:xfrm>
                    <a:off x="4862016" y="1914254"/>
                    <a:ext cx="364621" cy="470019"/>
                  </a:xfrm>
                  <a:prstGeom prst="rect">
                    <a:avLst/>
                  </a:prstGeom>
                  <a:solidFill>
                    <a:schemeClr val="bg1">
                      <a:lumMod val="75000"/>
                    </a:schemeClr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de-DE"/>
                  </a:p>
                </p:txBody>
              </p:sp>
              <p:sp>
                <p:nvSpPr>
                  <p:cNvPr id="24" name="Divisionszeichen 23">
                    <a:extLst>
                      <a:ext uri="{FF2B5EF4-FFF2-40B4-BE49-F238E27FC236}">
                        <a16:creationId xmlns:a16="http://schemas.microsoft.com/office/drawing/2014/main" id="{84FBF829-B0BB-407A-BA97-024E843EB4F1}"/>
                      </a:ext>
                    </a:extLst>
                  </p:cNvPr>
                  <p:cNvSpPr/>
                  <p:nvPr/>
                </p:nvSpPr>
                <p:spPr>
                  <a:xfrm>
                    <a:off x="2092856" y="1939887"/>
                    <a:ext cx="352342" cy="444385"/>
                  </a:xfrm>
                  <a:prstGeom prst="mathDivide">
                    <a:avLst/>
                  </a:prstGeom>
                  <a:solidFill>
                    <a:schemeClr val="tx1"/>
                  </a:solidFill>
                  <a:ln>
                    <a:solidFill>
                      <a:schemeClr val="tx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de-DE"/>
                  </a:p>
                </p:txBody>
              </p:sp>
              <p:sp>
                <p:nvSpPr>
                  <p:cNvPr id="25" name="Rechteck 24">
                    <a:extLst>
                      <a:ext uri="{FF2B5EF4-FFF2-40B4-BE49-F238E27FC236}">
                        <a16:creationId xmlns:a16="http://schemas.microsoft.com/office/drawing/2014/main" id="{372EBDEB-32D8-4E0C-AD9A-AD6E0551B254}"/>
                      </a:ext>
                    </a:extLst>
                  </p:cNvPr>
                  <p:cNvSpPr/>
                  <p:nvPr/>
                </p:nvSpPr>
                <p:spPr>
                  <a:xfrm>
                    <a:off x="5324642" y="1914253"/>
                    <a:ext cx="1776826" cy="470019"/>
                  </a:xfrm>
                  <a:prstGeom prst="rect">
                    <a:avLst/>
                  </a:prstGeom>
                  <a:solidFill>
                    <a:schemeClr val="bg1">
                      <a:lumMod val="75000"/>
                    </a:schemeClr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r>
                      <a:rPr lang="de-DE" sz="2000" dirty="0">
                        <a:solidFill>
                          <a:schemeClr val="tx1"/>
                        </a:solidFill>
                      </a:rPr>
                      <a:t>Prozentwert</a:t>
                    </a:r>
                  </a:p>
                </p:txBody>
              </p:sp>
              <p:sp>
                <p:nvSpPr>
                  <p:cNvPr id="27" name="Rechteck 26">
                    <a:extLst>
                      <a:ext uri="{FF2B5EF4-FFF2-40B4-BE49-F238E27FC236}">
                        <a16:creationId xmlns:a16="http://schemas.microsoft.com/office/drawing/2014/main" id="{4CF07F51-16DE-47A8-BADE-5D416736C02A}"/>
                      </a:ext>
                    </a:extLst>
                  </p:cNvPr>
                  <p:cNvSpPr/>
                  <p:nvPr/>
                </p:nvSpPr>
                <p:spPr>
                  <a:xfrm>
                    <a:off x="7662098" y="1914253"/>
                    <a:ext cx="1003337" cy="470020"/>
                  </a:xfrm>
                  <a:prstGeom prst="rect">
                    <a:avLst/>
                  </a:prstGeom>
                  <a:solidFill>
                    <a:schemeClr val="bg1">
                      <a:lumMod val="75000"/>
                    </a:schemeClr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r>
                      <a:rPr lang="de-DE" sz="2000" dirty="0">
                        <a:solidFill>
                          <a:schemeClr val="tx1"/>
                        </a:solidFill>
                      </a:rPr>
                      <a:t>Summe</a:t>
                    </a:r>
                  </a:p>
                </p:txBody>
              </p:sp>
              <p:sp>
                <p:nvSpPr>
                  <p:cNvPr id="28" name="Gleich 27">
                    <a:extLst>
                      <a:ext uri="{FF2B5EF4-FFF2-40B4-BE49-F238E27FC236}">
                        <a16:creationId xmlns:a16="http://schemas.microsoft.com/office/drawing/2014/main" id="{4CEC5D1B-8458-4E01-85A9-DA51ADB95D19}"/>
                      </a:ext>
                    </a:extLst>
                  </p:cNvPr>
                  <p:cNvSpPr/>
                  <p:nvPr/>
                </p:nvSpPr>
                <p:spPr>
                  <a:xfrm>
                    <a:off x="3474497" y="1914253"/>
                    <a:ext cx="321689" cy="470019"/>
                  </a:xfrm>
                  <a:prstGeom prst="mathEqual">
                    <a:avLst/>
                  </a:prstGeom>
                  <a:solidFill>
                    <a:schemeClr val="tx1"/>
                  </a:solidFill>
                  <a:ln>
                    <a:solidFill>
                      <a:schemeClr val="tx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de-DE">
                      <a:solidFill>
                        <a:schemeClr val="tx1"/>
                      </a:solidFill>
                    </a:endParaRPr>
                  </a:p>
                </p:txBody>
              </p:sp>
              <p:sp>
                <p:nvSpPr>
                  <p:cNvPr id="30" name="Gleich 29">
                    <a:extLst>
                      <a:ext uri="{FF2B5EF4-FFF2-40B4-BE49-F238E27FC236}">
                        <a16:creationId xmlns:a16="http://schemas.microsoft.com/office/drawing/2014/main" id="{5EF12EF9-A2DC-4A1D-947E-94C12B6F02CE}"/>
                      </a:ext>
                    </a:extLst>
                  </p:cNvPr>
                  <p:cNvSpPr/>
                  <p:nvPr/>
                </p:nvSpPr>
                <p:spPr>
                  <a:xfrm>
                    <a:off x="7242405" y="1901436"/>
                    <a:ext cx="321689" cy="470019"/>
                  </a:xfrm>
                  <a:prstGeom prst="mathEqual">
                    <a:avLst/>
                  </a:prstGeom>
                  <a:solidFill>
                    <a:schemeClr val="tx1"/>
                  </a:solidFill>
                  <a:ln>
                    <a:solidFill>
                      <a:schemeClr val="tx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de-DE">
                      <a:solidFill>
                        <a:schemeClr val="tx1"/>
                      </a:solidFill>
                    </a:endParaRPr>
                  </a:p>
                </p:txBody>
              </p:sp>
            </p:grpSp>
          </p:grpSp>
        </p:grpSp>
        <p:sp>
          <p:nvSpPr>
            <p:cNvPr id="29" name="Multiplikationszeichen 28">
              <a:extLst>
                <a:ext uri="{FF2B5EF4-FFF2-40B4-BE49-F238E27FC236}">
                  <a16:creationId xmlns:a16="http://schemas.microsoft.com/office/drawing/2014/main" id="{4C070C9C-42CC-43FC-B023-135313ED9040}"/>
                </a:ext>
              </a:extLst>
            </p:cNvPr>
            <p:cNvSpPr/>
            <p:nvPr/>
          </p:nvSpPr>
          <p:spPr>
            <a:xfrm>
              <a:off x="6156209" y="2092105"/>
              <a:ext cx="358923" cy="444382"/>
            </a:xfrm>
            <a:prstGeom prst="mathMultiply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</p:grpSp>
      <p:grpSp>
        <p:nvGrpSpPr>
          <p:cNvPr id="46" name="Gruppieren 45">
            <a:extLst>
              <a:ext uri="{FF2B5EF4-FFF2-40B4-BE49-F238E27FC236}">
                <a16:creationId xmlns:a16="http://schemas.microsoft.com/office/drawing/2014/main" id="{4E6FA040-1316-4ECA-8A76-29D6533E48BC}"/>
              </a:ext>
            </a:extLst>
          </p:cNvPr>
          <p:cNvGrpSpPr/>
          <p:nvPr/>
        </p:nvGrpSpPr>
        <p:grpSpPr>
          <a:xfrm>
            <a:off x="1469036" y="3151034"/>
            <a:ext cx="8476972" cy="495654"/>
            <a:chOff x="1469036" y="2079288"/>
            <a:chExt cx="8476972" cy="495654"/>
          </a:xfrm>
        </p:grpSpPr>
        <p:grpSp>
          <p:nvGrpSpPr>
            <p:cNvPr id="47" name="Gruppieren 46">
              <a:extLst>
                <a:ext uri="{FF2B5EF4-FFF2-40B4-BE49-F238E27FC236}">
                  <a16:creationId xmlns:a16="http://schemas.microsoft.com/office/drawing/2014/main" id="{68A626DE-CC01-4169-BE3D-19E2E0F4A645}"/>
                </a:ext>
              </a:extLst>
            </p:cNvPr>
            <p:cNvGrpSpPr/>
            <p:nvPr/>
          </p:nvGrpSpPr>
          <p:grpSpPr>
            <a:xfrm>
              <a:off x="1469036" y="2079288"/>
              <a:ext cx="8476972" cy="495654"/>
              <a:chOff x="228874" y="2198554"/>
              <a:chExt cx="8476972" cy="495654"/>
            </a:xfrm>
          </p:grpSpPr>
          <p:sp>
            <p:nvSpPr>
              <p:cNvPr id="49" name="Rechteck 48">
                <a:extLst>
                  <a:ext uri="{FF2B5EF4-FFF2-40B4-BE49-F238E27FC236}">
                    <a16:creationId xmlns:a16="http://schemas.microsoft.com/office/drawing/2014/main" id="{432ACA94-4B58-4166-B9B2-43EB90EB3F07}"/>
                  </a:ext>
                </a:extLst>
              </p:cNvPr>
              <p:cNvSpPr/>
              <p:nvPr/>
            </p:nvSpPr>
            <p:spPr>
              <a:xfrm>
                <a:off x="2106612" y="2202914"/>
                <a:ext cx="367399" cy="456843"/>
              </a:xfrm>
              <a:prstGeom prst="rect">
                <a:avLst/>
              </a:prstGeom>
              <a:solidFill>
                <a:schemeClr val="bg1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de-DE"/>
              </a:p>
            </p:txBody>
          </p:sp>
          <p:grpSp>
            <p:nvGrpSpPr>
              <p:cNvPr id="50" name="Gruppieren 49">
                <a:extLst>
                  <a:ext uri="{FF2B5EF4-FFF2-40B4-BE49-F238E27FC236}">
                    <a16:creationId xmlns:a16="http://schemas.microsoft.com/office/drawing/2014/main" id="{ED71FD59-A405-4CF3-B4EE-59BFD6B064BF}"/>
                  </a:ext>
                </a:extLst>
              </p:cNvPr>
              <p:cNvGrpSpPr/>
              <p:nvPr/>
            </p:nvGrpSpPr>
            <p:grpSpPr>
              <a:xfrm>
                <a:off x="228874" y="2198554"/>
                <a:ext cx="8476972" cy="495654"/>
                <a:chOff x="284157" y="2184457"/>
                <a:chExt cx="8476972" cy="495654"/>
              </a:xfrm>
            </p:grpSpPr>
            <p:sp>
              <p:nvSpPr>
                <p:cNvPr id="51" name="Rechteck 50">
                  <a:extLst>
                    <a:ext uri="{FF2B5EF4-FFF2-40B4-BE49-F238E27FC236}">
                      <a16:creationId xmlns:a16="http://schemas.microsoft.com/office/drawing/2014/main" id="{A8821B2D-5617-47F9-B108-9967244FE6F7}"/>
                    </a:ext>
                  </a:extLst>
                </p:cNvPr>
                <p:cNvSpPr/>
                <p:nvPr/>
              </p:nvSpPr>
              <p:spPr>
                <a:xfrm>
                  <a:off x="3509676" y="2210091"/>
                  <a:ext cx="364621" cy="470020"/>
                </a:xfrm>
                <a:prstGeom prst="rect">
                  <a:avLst/>
                </a:prstGeom>
                <a:solidFill>
                  <a:schemeClr val="bg1">
                    <a:lumMod val="75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de-DE"/>
                </a:p>
              </p:txBody>
            </p:sp>
            <p:sp>
              <p:nvSpPr>
                <p:cNvPr id="52" name="Rechteck 51">
                  <a:extLst>
                    <a:ext uri="{FF2B5EF4-FFF2-40B4-BE49-F238E27FC236}">
                      <a16:creationId xmlns:a16="http://schemas.microsoft.com/office/drawing/2014/main" id="{1007A6DB-9E13-4A6D-81DF-EF2FB75BC2BB}"/>
                    </a:ext>
                  </a:extLst>
                </p:cNvPr>
                <p:cNvSpPr/>
                <p:nvPr/>
              </p:nvSpPr>
              <p:spPr>
                <a:xfrm>
                  <a:off x="7286375" y="2184457"/>
                  <a:ext cx="364621" cy="470019"/>
                </a:xfrm>
                <a:prstGeom prst="rect">
                  <a:avLst/>
                </a:prstGeom>
                <a:solidFill>
                  <a:schemeClr val="bg1">
                    <a:lumMod val="75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de-DE"/>
                </a:p>
              </p:txBody>
            </p:sp>
            <p:grpSp>
              <p:nvGrpSpPr>
                <p:cNvPr id="53" name="Gruppieren 52">
                  <a:extLst>
                    <a:ext uri="{FF2B5EF4-FFF2-40B4-BE49-F238E27FC236}">
                      <a16:creationId xmlns:a16="http://schemas.microsoft.com/office/drawing/2014/main" id="{38F0DA66-FD50-48E8-9A5D-188DEEB260B7}"/>
                    </a:ext>
                  </a:extLst>
                </p:cNvPr>
                <p:cNvGrpSpPr/>
                <p:nvPr/>
              </p:nvGrpSpPr>
              <p:grpSpPr>
                <a:xfrm>
                  <a:off x="284157" y="2184457"/>
                  <a:ext cx="8476972" cy="482839"/>
                  <a:chOff x="197254" y="1901436"/>
                  <a:chExt cx="8476972" cy="482839"/>
                </a:xfrm>
              </p:grpSpPr>
              <p:sp>
                <p:nvSpPr>
                  <p:cNvPr id="54" name="Rechteck 53">
                    <a:extLst>
                      <a:ext uri="{FF2B5EF4-FFF2-40B4-BE49-F238E27FC236}">
                        <a16:creationId xmlns:a16="http://schemas.microsoft.com/office/drawing/2014/main" id="{744FE670-B265-4220-90CF-88291BF49B26}"/>
                      </a:ext>
                    </a:extLst>
                  </p:cNvPr>
                  <p:cNvSpPr/>
                  <p:nvPr/>
                </p:nvSpPr>
                <p:spPr>
                  <a:xfrm>
                    <a:off x="197254" y="1914256"/>
                    <a:ext cx="1776826" cy="470019"/>
                  </a:xfrm>
                  <a:prstGeom prst="rect">
                    <a:avLst/>
                  </a:prstGeom>
                  <a:solidFill>
                    <a:schemeClr val="accent1">
                      <a:lumMod val="40000"/>
                      <a:lumOff val="60000"/>
                    </a:schemeClr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de-DE" sz="2000" dirty="0">
                      <a:solidFill>
                        <a:schemeClr val="tx1"/>
                      </a:solidFill>
                    </a:endParaRPr>
                  </a:p>
                </p:txBody>
              </p:sp>
              <p:sp>
                <p:nvSpPr>
                  <p:cNvPr id="55" name="Rechteck 54">
                    <a:extLst>
                      <a:ext uri="{FF2B5EF4-FFF2-40B4-BE49-F238E27FC236}">
                        <a16:creationId xmlns:a16="http://schemas.microsoft.com/office/drawing/2014/main" id="{9BB4FD1C-08CC-4FCA-8C48-E963FD203740}"/>
                      </a:ext>
                    </a:extLst>
                  </p:cNvPr>
                  <p:cNvSpPr/>
                  <p:nvPr/>
                </p:nvSpPr>
                <p:spPr>
                  <a:xfrm>
                    <a:off x="2543502" y="1914253"/>
                    <a:ext cx="781267" cy="470020"/>
                  </a:xfrm>
                  <a:prstGeom prst="rect">
                    <a:avLst/>
                  </a:prstGeom>
                  <a:solidFill>
                    <a:schemeClr val="accent1">
                      <a:lumMod val="40000"/>
                      <a:lumOff val="60000"/>
                    </a:schemeClr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r>
                      <a:rPr lang="de-DE" sz="2000" dirty="0">
                        <a:solidFill>
                          <a:schemeClr val="tx1"/>
                        </a:solidFill>
                      </a:rPr>
                      <a:t>100</a:t>
                    </a:r>
                  </a:p>
                </p:txBody>
              </p:sp>
              <p:sp>
                <p:nvSpPr>
                  <p:cNvPr id="56" name="Rechteck 55">
                    <a:extLst>
                      <a:ext uri="{FF2B5EF4-FFF2-40B4-BE49-F238E27FC236}">
                        <a16:creationId xmlns:a16="http://schemas.microsoft.com/office/drawing/2014/main" id="{652A52FC-8384-4340-ABF4-BC45F9276F36}"/>
                      </a:ext>
                    </a:extLst>
                  </p:cNvPr>
                  <p:cNvSpPr/>
                  <p:nvPr/>
                </p:nvSpPr>
                <p:spPr>
                  <a:xfrm>
                    <a:off x="3894191" y="1914253"/>
                    <a:ext cx="869820" cy="470020"/>
                  </a:xfrm>
                  <a:prstGeom prst="rect">
                    <a:avLst/>
                  </a:prstGeom>
                  <a:solidFill>
                    <a:schemeClr val="accent1">
                      <a:lumMod val="40000"/>
                      <a:lumOff val="60000"/>
                    </a:schemeClr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de-DE" sz="2000" dirty="0">
                      <a:solidFill>
                        <a:schemeClr val="tx1"/>
                      </a:solidFill>
                    </a:endParaRPr>
                  </a:p>
                </p:txBody>
              </p:sp>
              <p:sp>
                <p:nvSpPr>
                  <p:cNvPr id="57" name="Rechteck 56">
                    <a:extLst>
                      <a:ext uri="{FF2B5EF4-FFF2-40B4-BE49-F238E27FC236}">
                        <a16:creationId xmlns:a16="http://schemas.microsoft.com/office/drawing/2014/main" id="{7BEB77FB-BE62-4973-B83B-A2AF88E4F13B}"/>
                      </a:ext>
                    </a:extLst>
                  </p:cNvPr>
                  <p:cNvSpPr/>
                  <p:nvPr/>
                </p:nvSpPr>
                <p:spPr>
                  <a:xfrm>
                    <a:off x="4862016" y="1914254"/>
                    <a:ext cx="364621" cy="470019"/>
                  </a:xfrm>
                  <a:prstGeom prst="rect">
                    <a:avLst/>
                  </a:prstGeom>
                  <a:solidFill>
                    <a:schemeClr val="bg1">
                      <a:lumMod val="75000"/>
                    </a:schemeClr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de-DE"/>
                  </a:p>
                </p:txBody>
              </p:sp>
              <p:sp>
                <p:nvSpPr>
                  <p:cNvPr id="58" name="Divisionszeichen 57">
                    <a:extLst>
                      <a:ext uri="{FF2B5EF4-FFF2-40B4-BE49-F238E27FC236}">
                        <a16:creationId xmlns:a16="http://schemas.microsoft.com/office/drawing/2014/main" id="{AE6F4E23-CA1F-444D-80E2-AACFD2440896}"/>
                      </a:ext>
                    </a:extLst>
                  </p:cNvPr>
                  <p:cNvSpPr/>
                  <p:nvPr/>
                </p:nvSpPr>
                <p:spPr>
                  <a:xfrm>
                    <a:off x="2092856" y="1939887"/>
                    <a:ext cx="352342" cy="444385"/>
                  </a:xfrm>
                  <a:prstGeom prst="mathDivide">
                    <a:avLst/>
                  </a:prstGeom>
                  <a:solidFill>
                    <a:schemeClr val="tx1"/>
                  </a:solidFill>
                  <a:ln>
                    <a:solidFill>
                      <a:schemeClr val="tx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de-DE"/>
                  </a:p>
                </p:txBody>
              </p:sp>
              <p:sp>
                <p:nvSpPr>
                  <p:cNvPr id="59" name="Rechteck 58">
                    <a:extLst>
                      <a:ext uri="{FF2B5EF4-FFF2-40B4-BE49-F238E27FC236}">
                        <a16:creationId xmlns:a16="http://schemas.microsoft.com/office/drawing/2014/main" id="{9B9A16A9-0981-4B83-AD85-3504B60057B3}"/>
                      </a:ext>
                    </a:extLst>
                  </p:cNvPr>
                  <p:cNvSpPr/>
                  <p:nvPr/>
                </p:nvSpPr>
                <p:spPr>
                  <a:xfrm>
                    <a:off x="5324642" y="1914253"/>
                    <a:ext cx="1776826" cy="470019"/>
                  </a:xfrm>
                  <a:prstGeom prst="rect">
                    <a:avLst/>
                  </a:prstGeom>
                  <a:solidFill>
                    <a:schemeClr val="accent1">
                      <a:lumMod val="40000"/>
                      <a:lumOff val="60000"/>
                    </a:schemeClr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de-DE" sz="2000" dirty="0">
                      <a:solidFill>
                        <a:schemeClr val="tx1"/>
                      </a:solidFill>
                    </a:endParaRPr>
                  </a:p>
                </p:txBody>
              </p:sp>
              <p:sp>
                <p:nvSpPr>
                  <p:cNvPr id="60" name="Rechteck 59">
                    <a:extLst>
                      <a:ext uri="{FF2B5EF4-FFF2-40B4-BE49-F238E27FC236}">
                        <a16:creationId xmlns:a16="http://schemas.microsoft.com/office/drawing/2014/main" id="{FC06E974-25DD-4A30-86BB-0956F423F7AF}"/>
                      </a:ext>
                    </a:extLst>
                  </p:cNvPr>
                  <p:cNvSpPr/>
                  <p:nvPr/>
                </p:nvSpPr>
                <p:spPr>
                  <a:xfrm>
                    <a:off x="7670889" y="1907064"/>
                    <a:ext cx="1003337" cy="470020"/>
                  </a:xfrm>
                  <a:prstGeom prst="rect">
                    <a:avLst/>
                  </a:prstGeom>
                  <a:solidFill>
                    <a:schemeClr val="accent1">
                      <a:lumMod val="40000"/>
                      <a:lumOff val="60000"/>
                    </a:schemeClr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de-DE" sz="2000" dirty="0">
                      <a:solidFill>
                        <a:schemeClr val="tx1"/>
                      </a:solidFill>
                    </a:endParaRPr>
                  </a:p>
                </p:txBody>
              </p:sp>
              <p:sp>
                <p:nvSpPr>
                  <p:cNvPr id="61" name="Gleich 60">
                    <a:extLst>
                      <a:ext uri="{FF2B5EF4-FFF2-40B4-BE49-F238E27FC236}">
                        <a16:creationId xmlns:a16="http://schemas.microsoft.com/office/drawing/2014/main" id="{DEBE807B-E5E4-4613-B785-0D49E216ADCA}"/>
                      </a:ext>
                    </a:extLst>
                  </p:cNvPr>
                  <p:cNvSpPr/>
                  <p:nvPr/>
                </p:nvSpPr>
                <p:spPr>
                  <a:xfrm>
                    <a:off x="3474497" y="1914253"/>
                    <a:ext cx="321689" cy="470019"/>
                  </a:xfrm>
                  <a:prstGeom prst="mathEqual">
                    <a:avLst/>
                  </a:prstGeom>
                  <a:solidFill>
                    <a:schemeClr val="tx1"/>
                  </a:solidFill>
                  <a:ln>
                    <a:solidFill>
                      <a:schemeClr val="tx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de-DE">
                      <a:solidFill>
                        <a:schemeClr val="tx1"/>
                      </a:solidFill>
                    </a:endParaRPr>
                  </a:p>
                </p:txBody>
              </p:sp>
              <p:sp>
                <p:nvSpPr>
                  <p:cNvPr id="62" name="Gleich 61">
                    <a:extLst>
                      <a:ext uri="{FF2B5EF4-FFF2-40B4-BE49-F238E27FC236}">
                        <a16:creationId xmlns:a16="http://schemas.microsoft.com/office/drawing/2014/main" id="{146BA0ED-00FD-4611-8BD5-E7EADD762E42}"/>
                      </a:ext>
                    </a:extLst>
                  </p:cNvPr>
                  <p:cNvSpPr/>
                  <p:nvPr/>
                </p:nvSpPr>
                <p:spPr>
                  <a:xfrm>
                    <a:off x="7242405" y="1901436"/>
                    <a:ext cx="321689" cy="470019"/>
                  </a:xfrm>
                  <a:prstGeom prst="mathEqual">
                    <a:avLst/>
                  </a:prstGeom>
                  <a:solidFill>
                    <a:schemeClr val="tx1"/>
                  </a:solidFill>
                  <a:ln>
                    <a:solidFill>
                      <a:schemeClr val="tx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de-DE">
                      <a:solidFill>
                        <a:schemeClr val="tx1"/>
                      </a:solidFill>
                    </a:endParaRPr>
                  </a:p>
                </p:txBody>
              </p:sp>
            </p:grpSp>
          </p:grpSp>
        </p:grpSp>
        <p:sp>
          <p:nvSpPr>
            <p:cNvPr id="48" name="Multiplikationszeichen 47">
              <a:extLst>
                <a:ext uri="{FF2B5EF4-FFF2-40B4-BE49-F238E27FC236}">
                  <a16:creationId xmlns:a16="http://schemas.microsoft.com/office/drawing/2014/main" id="{B07DE7F8-8114-434F-B48C-F50B3D151335}"/>
                </a:ext>
              </a:extLst>
            </p:cNvPr>
            <p:cNvSpPr/>
            <p:nvPr/>
          </p:nvSpPr>
          <p:spPr>
            <a:xfrm>
              <a:off x="6156209" y="2092105"/>
              <a:ext cx="358923" cy="444382"/>
            </a:xfrm>
            <a:prstGeom prst="mathMultiply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</p:grpSp>
      <p:sp>
        <p:nvSpPr>
          <p:cNvPr id="63" name="Rechteck 62">
            <a:extLst>
              <a:ext uri="{FF2B5EF4-FFF2-40B4-BE49-F238E27FC236}">
                <a16:creationId xmlns:a16="http://schemas.microsoft.com/office/drawing/2014/main" id="{BEFA3311-3CB6-4371-8B72-8ED79C703F90}"/>
              </a:ext>
            </a:extLst>
          </p:cNvPr>
          <p:cNvSpPr/>
          <p:nvPr/>
        </p:nvSpPr>
        <p:spPr>
          <a:xfrm>
            <a:off x="1882367" y="3205640"/>
            <a:ext cx="975619" cy="344021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b="1" dirty="0">
                <a:solidFill>
                  <a:schemeClr val="tx1"/>
                </a:solidFill>
              </a:rPr>
              <a:t>1.022</a:t>
            </a:r>
          </a:p>
        </p:txBody>
      </p:sp>
      <p:sp>
        <p:nvSpPr>
          <p:cNvPr id="64" name="Rechteck 63">
            <a:extLst>
              <a:ext uri="{FF2B5EF4-FFF2-40B4-BE49-F238E27FC236}">
                <a16:creationId xmlns:a16="http://schemas.microsoft.com/office/drawing/2014/main" id="{2DB60B8D-C469-47B2-A18C-FDC342068C90}"/>
              </a:ext>
            </a:extLst>
          </p:cNvPr>
          <p:cNvSpPr/>
          <p:nvPr/>
        </p:nvSpPr>
        <p:spPr>
          <a:xfrm>
            <a:off x="5163771" y="3197782"/>
            <a:ext cx="851502" cy="344021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b="1" dirty="0">
                <a:solidFill>
                  <a:schemeClr val="tx1"/>
                </a:solidFill>
              </a:rPr>
              <a:t>10,22</a:t>
            </a:r>
          </a:p>
        </p:txBody>
      </p:sp>
      <p:sp>
        <p:nvSpPr>
          <p:cNvPr id="65" name="Rechteck 64">
            <a:extLst>
              <a:ext uri="{FF2B5EF4-FFF2-40B4-BE49-F238E27FC236}">
                <a16:creationId xmlns:a16="http://schemas.microsoft.com/office/drawing/2014/main" id="{7DEB1520-D36A-46B1-8DE2-47D29B0AD6A3}"/>
              </a:ext>
            </a:extLst>
          </p:cNvPr>
          <p:cNvSpPr/>
          <p:nvPr/>
        </p:nvSpPr>
        <p:spPr>
          <a:xfrm>
            <a:off x="6907742" y="3205640"/>
            <a:ext cx="975619" cy="344021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b="1" dirty="0">
                <a:solidFill>
                  <a:schemeClr val="tx1"/>
                </a:solidFill>
              </a:rPr>
              <a:t>40</a:t>
            </a:r>
          </a:p>
        </p:txBody>
      </p:sp>
      <p:sp>
        <p:nvSpPr>
          <p:cNvPr id="66" name="Rechteck 65">
            <a:extLst>
              <a:ext uri="{FF2B5EF4-FFF2-40B4-BE49-F238E27FC236}">
                <a16:creationId xmlns:a16="http://schemas.microsoft.com/office/drawing/2014/main" id="{7007E969-B6A3-4D88-9EF6-CC3B173FC673}"/>
              </a:ext>
            </a:extLst>
          </p:cNvPr>
          <p:cNvSpPr/>
          <p:nvPr/>
        </p:nvSpPr>
        <p:spPr>
          <a:xfrm>
            <a:off x="8977558" y="3214888"/>
            <a:ext cx="975619" cy="344021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b="1" dirty="0">
                <a:solidFill>
                  <a:schemeClr val="tx1"/>
                </a:solidFill>
              </a:rPr>
              <a:t>408,80</a:t>
            </a:r>
          </a:p>
        </p:txBody>
      </p:sp>
      <p:grpSp>
        <p:nvGrpSpPr>
          <p:cNvPr id="67" name="Gruppieren 66">
            <a:extLst>
              <a:ext uri="{FF2B5EF4-FFF2-40B4-BE49-F238E27FC236}">
                <a16:creationId xmlns:a16="http://schemas.microsoft.com/office/drawing/2014/main" id="{5937AFC7-DD31-46C0-8068-2D6EF198DAA6}"/>
              </a:ext>
            </a:extLst>
          </p:cNvPr>
          <p:cNvGrpSpPr/>
          <p:nvPr/>
        </p:nvGrpSpPr>
        <p:grpSpPr>
          <a:xfrm>
            <a:off x="1478389" y="4083259"/>
            <a:ext cx="8476972" cy="495654"/>
            <a:chOff x="1469036" y="2079288"/>
            <a:chExt cx="8476972" cy="495654"/>
          </a:xfrm>
        </p:grpSpPr>
        <p:grpSp>
          <p:nvGrpSpPr>
            <p:cNvPr id="68" name="Gruppieren 67">
              <a:extLst>
                <a:ext uri="{FF2B5EF4-FFF2-40B4-BE49-F238E27FC236}">
                  <a16:creationId xmlns:a16="http://schemas.microsoft.com/office/drawing/2014/main" id="{3114AB40-3942-4C4B-AFD5-E8724549D130}"/>
                </a:ext>
              </a:extLst>
            </p:cNvPr>
            <p:cNvGrpSpPr/>
            <p:nvPr/>
          </p:nvGrpSpPr>
          <p:grpSpPr>
            <a:xfrm>
              <a:off x="1469036" y="2079288"/>
              <a:ext cx="8476972" cy="495654"/>
              <a:chOff x="228874" y="2198554"/>
              <a:chExt cx="8476972" cy="495654"/>
            </a:xfrm>
          </p:grpSpPr>
          <p:sp>
            <p:nvSpPr>
              <p:cNvPr id="70" name="Rechteck 69">
                <a:extLst>
                  <a:ext uri="{FF2B5EF4-FFF2-40B4-BE49-F238E27FC236}">
                    <a16:creationId xmlns:a16="http://schemas.microsoft.com/office/drawing/2014/main" id="{3A29BBA1-7EB6-447B-AD60-059D8104C7AB}"/>
                  </a:ext>
                </a:extLst>
              </p:cNvPr>
              <p:cNvSpPr/>
              <p:nvPr/>
            </p:nvSpPr>
            <p:spPr>
              <a:xfrm>
                <a:off x="2106612" y="2202914"/>
                <a:ext cx="367399" cy="456843"/>
              </a:xfrm>
              <a:prstGeom prst="rect">
                <a:avLst/>
              </a:prstGeom>
              <a:solidFill>
                <a:schemeClr val="bg1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de-DE"/>
              </a:p>
            </p:txBody>
          </p:sp>
          <p:grpSp>
            <p:nvGrpSpPr>
              <p:cNvPr id="71" name="Gruppieren 70">
                <a:extLst>
                  <a:ext uri="{FF2B5EF4-FFF2-40B4-BE49-F238E27FC236}">
                    <a16:creationId xmlns:a16="http://schemas.microsoft.com/office/drawing/2014/main" id="{5A2C1707-CB86-467D-B551-88BB6C22F1AD}"/>
                  </a:ext>
                </a:extLst>
              </p:cNvPr>
              <p:cNvGrpSpPr/>
              <p:nvPr/>
            </p:nvGrpSpPr>
            <p:grpSpPr>
              <a:xfrm>
                <a:off x="228874" y="2198554"/>
                <a:ext cx="8476972" cy="495654"/>
                <a:chOff x="284157" y="2184457"/>
                <a:chExt cx="8476972" cy="495654"/>
              </a:xfrm>
            </p:grpSpPr>
            <p:sp>
              <p:nvSpPr>
                <p:cNvPr id="72" name="Rechteck 71">
                  <a:extLst>
                    <a:ext uri="{FF2B5EF4-FFF2-40B4-BE49-F238E27FC236}">
                      <a16:creationId xmlns:a16="http://schemas.microsoft.com/office/drawing/2014/main" id="{DB86C400-A739-4978-B1E5-E54C537AC5BB}"/>
                    </a:ext>
                  </a:extLst>
                </p:cNvPr>
                <p:cNvSpPr/>
                <p:nvPr/>
              </p:nvSpPr>
              <p:spPr>
                <a:xfrm>
                  <a:off x="3509676" y="2210091"/>
                  <a:ext cx="364621" cy="470020"/>
                </a:xfrm>
                <a:prstGeom prst="rect">
                  <a:avLst/>
                </a:prstGeom>
                <a:solidFill>
                  <a:schemeClr val="bg1">
                    <a:lumMod val="75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de-DE"/>
                </a:p>
              </p:txBody>
            </p:sp>
            <p:sp>
              <p:nvSpPr>
                <p:cNvPr id="73" name="Rechteck 72">
                  <a:extLst>
                    <a:ext uri="{FF2B5EF4-FFF2-40B4-BE49-F238E27FC236}">
                      <a16:creationId xmlns:a16="http://schemas.microsoft.com/office/drawing/2014/main" id="{D90577C8-0C7A-4959-A460-896E1474D4A6}"/>
                    </a:ext>
                  </a:extLst>
                </p:cNvPr>
                <p:cNvSpPr/>
                <p:nvPr/>
              </p:nvSpPr>
              <p:spPr>
                <a:xfrm>
                  <a:off x="7286375" y="2184457"/>
                  <a:ext cx="364621" cy="470019"/>
                </a:xfrm>
                <a:prstGeom prst="rect">
                  <a:avLst/>
                </a:prstGeom>
                <a:solidFill>
                  <a:schemeClr val="bg1">
                    <a:lumMod val="75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de-DE"/>
                </a:p>
              </p:txBody>
            </p:sp>
            <p:grpSp>
              <p:nvGrpSpPr>
                <p:cNvPr id="74" name="Gruppieren 73">
                  <a:extLst>
                    <a:ext uri="{FF2B5EF4-FFF2-40B4-BE49-F238E27FC236}">
                      <a16:creationId xmlns:a16="http://schemas.microsoft.com/office/drawing/2014/main" id="{BCBDD529-2ACE-42B0-AC3A-17DBF2A5872E}"/>
                    </a:ext>
                  </a:extLst>
                </p:cNvPr>
                <p:cNvGrpSpPr/>
                <p:nvPr/>
              </p:nvGrpSpPr>
              <p:grpSpPr>
                <a:xfrm>
                  <a:off x="284157" y="2184457"/>
                  <a:ext cx="8476972" cy="482839"/>
                  <a:chOff x="197254" y="1901436"/>
                  <a:chExt cx="8476972" cy="482839"/>
                </a:xfrm>
              </p:grpSpPr>
              <p:sp>
                <p:nvSpPr>
                  <p:cNvPr id="75" name="Rechteck 74">
                    <a:extLst>
                      <a:ext uri="{FF2B5EF4-FFF2-40B4-BE49-F238E27FC236}">
                        <a16:creationId xmlns:a16="http://schemas.microsoft.com/office/drawing/2014/main" id="{93F857F3-D316-4B54-BEC0-840E59D9EEF3}"/>
                      </a:ext>
                    </a:extLst>
                  </p:cNvPr>
                  <p:cNvSpPr/>
                  <p:nvPr/>
                </p:nvSpPr>
                <p:spPr>
                  <a:xfrm>
                    <a:off x="197254" y="1914256"/>
                    <a:ext cx="1776826" cy="470019"/>
                  </a:xfrm>
                  <a:prstGeom prst="rect">
                    <a:avLst/>
                  </a:prstGeom>
                  <a:solidFill>
                    <a:schemeClr val="accent1">
                      <a:lumMod val="40000"/>
                      <a:lumOff val="60000"/>
                    </a:schemeClr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de-DE" sz="2000" dirty="0">
                      <a:solidFill>
                        <a:schemeClr val="tx1"/>
                      </a:solidFill>
                    </a:endParaRPr>
                  </a:p>
                </p:txBody>
              </p:sp>
              <p:sp>
                <p:nvSpPr>
                  <p:cNvPr id="76" name="Rechteck 75">
                    <a:extLst>
                      <a:ext uri="{FF2B5EF4-FFF2-40B4-BE49-F238E27FC236}">
                        <a16:creationId xmlns:a16="http://schemas.microsoft.com/office/drawing/2014/main" id="{41F418F0-A1CB-4E51-A5B0-074A220D67C6}"/>
                      </a:ext>
                    </a:extLst>
                  </p:cNvPr>
                  <p:cNvSpPr/>
                  <p:nvPr/>
                </p:nvSpPr>
                <p:spPr>
                  <a:xfrm>
                    <a:off x="2543502" y="1914253"/>
                    <a:ext cx="781267" cy="470020"/>
                  </a:xfrm>
                  <a:prstGeom prst="rect">
                    <a:avLst/>
                  </a:prstGeom>
                  <a:solidFill>
                    <a:schemeClr val="accent1">
                      <a:lumMod val="40000"/>
                      <a:lumOff val="60000"/>
                    </a:schemeClr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r>
                      <a:rPr lang="de-DE" sz="2000" dirty="0">
                        <a:solidFill>
                          <a:schemeClr val="tx1"/>
                        </a:solidFill>
                      </a:rPr>
                      <a:t>100</a:t>
                    </a:r>
                  </a:p>
                </p:txBody>
              </p:sp>
              <p:sp>
                <p:nvSpPr>
                  <p:cNvPr id="77" name="Rechteck 76">
                    <a:extLst>
                      <a:ext uri="{FF2B5EF4-FFF2-40B4-BE49-F238E27FC236}">
                        <a16:creationId xmlns:a16="http://schemas.microsoft.com/office/drawing/2014/main" id="{98CF6359-52FB-419F-AAC7-1DE5C38636CD}"/>
                      </a:ext>
                    </a:extLst>
                  </p:cNvPr>
                  <p:cNvSpPr/>
                  <p:nvPr/>
                </p:nvSpPr>
                <p:spPr>
                  <a:xfrm>
                    <a:off x="3894191" y="1914253"/>
                    <a:ext cx="869820" cy="470020"/>
                  </a:xfrm>
                  <a:prstGeom prst="rect">
                    <a:avLst/>
                  </a:prstGeom>
                  <a:solidFill>
                    <a:schemeClr val="accent1">
                      <a:lumMod val="40000"/>
                      <a:lumOff val="60000"/>
                    </a:schemeClr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de-DE" sz="2000" dirty="0">
                      <a:solidFill>
                        <a:schemeClr val="tx1"/>
                      </a:solidFill>
                    </a:endParaRPr>
                  </a:p>
                </p:txBody>
              </p:sp>
              <p:sp>
                <p:nvSpPr>
                  <p:cNvPr id="78" name="Rechteck 77">
                    <a:extLst>
                      <a:ext uri="{FF2B5EF4-FFF2-40B4-BE49-F238E27FC236}">
                        <a16:creationId xmlns:a16="http://schemas.microsoft.com/office/drawing/2014/main" id="{CE01A774-9EF2-4ED3-AF69-75C78DD06889}"/>
                      </a:ext>
                    </a:extLst>
                  </p:cNvPr>
                  <p:cNvSpPr/>
                  <p:nvPr/>
                </p:nvSpPr>
                <p:spPr>
                  <a:xfrm>
                    <a:off x="4862016" y="1914254"/>
                    <a:ext cx="364621" cy="470019"/>
                  </a:xfrm>
                  <a:prstGeom prst="rect">
                    <a:avLst/>
                  </a:prstGeom>
                  <a:solidFill>
                    <a:schemeClr val="bg1">
                      <a:lumMod val="75000"/>
                    </a:schemeClr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de-DE"/>
                  </a:p>
                </p:txBody>
              </p:sp>
              <p:sp>
                <p:nvSpPr>
                  <p:cNvPr id="79" name="Divisionszeichen 78">
                    <a:extLst>
                      <a:ext uri="{FF2B5EF4-FFF2-40B4-BE49-F238E27FC236}">
                        <a16:creationId xmlns:a16="http://schemas.microsoft.com/office/drawing/2014/main" id="{BC99049F-04DD-4606-A719-59948A79B119}"/>
                      </a:ext>
                    </a:extLst>
                  </p:cNvPr>
                  <p:cNvSpPr/>
                  <p:nvPr/>
                </p:nvSpPr>
                <p:spPr>
                  <a:xfrm>
                    <a:off x="2092856" y="1939887"/>
                    <a:ext cx="352342" cy="444385"/>
                  </a:xfrm>
                  <a:prstGeom prst="mathDivide">
                    <a:avLst/>
                  </a:prstGeom>
                  <a:solidFill>
                    <a:schemeClr val="tx1"/>
                  </a:solidFill>
                  <a:ln>
                    <a:solidFill>
                      <a:schemeClr val="tx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de-DE"/>
                  </a:p>
                </p:txBody>
              </p:sp>
              <p:sp>
                <p:nvSpPr>
                  <p:cNvPr id="80" name="Rechteck 79">
                    <a:extLst>
                      <a:ext uri="{FF2B5EF4-FFF2-40B4-BE49-F238E27FC236}">
                        <a16:creationId xmlns:a16="http://schemas.microsoft.com/office/drawing/2014/main" id="{639383A2-E266-4120-9D0B-FE85E6124E91}"/>
                      </a:ext>
                    </a:extLst>
                  </p:cNvPr>
                  <p:cNvSpPr/>
                  <p:nvPr/>
                </p:nvSpPr>
                <p:spPr>
                  <a:xfrm>
                    <a:off x="5324642" y="1914253"/>
                    <a:ext cx="1776826" cy="470019"/>
                  </a:xfrm>
                  <a:prstGeom prst="rect">
                    <a:avLst/>
                  </a:prstGeom>
                  <a:solidFill>
                    <a:schemeClr val="accent1">
                      <a:lumMod val="40000"/>
                      <a:lumOff val="60000"/>
                    </a:schemeClr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de-DE" sz="2000" dirty="0">
                      <a:solidFill>
                        <a:schemeClr val="tx1"/>
                      </a:solidFill>
                    </a:endParaRPr>
                  </a:p>
                </p:txBody>
              </p:sp>
              <p:sp>
                <p:nvSpPr>
                  <p:cNvPr id="81" name="Rechteck 80">
                    <a:extLst>
                      <a:ext uri="{FF2B5EF4-FFF2-40B4-BE49-F238E27FC236}">
                        <a16:creationId xmlns:a16="http://schemas.microsoft.com/office/drawing/2014/main" id="{8F295E70-C78B-4923-BAEF-406512719841}"/>
                      </a:ext>
                    </a:extLst>
                  </p:cNvPr>
                  <p:cNvSpPr/>
                  <p:nvPr/>
                </p:nvSpPr>
                <p:spPr>
                  <a:xfrm>
                    <a:off x="7670889" y="1907064"/>
                    <a:ext cx="1003337" cy="470020"/>
                  </a:xfrm>
                  <a:prstGeom prst="rect">
                    <a:avLst/>
                  </a:prstGeom>
                  <a:solidFill>
                    <a:schemeClr val="accent1">
                      <a:lumMod val="40000"/>
                      <a:lumOff val="60000"/>
                    </a:schemeClr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de-DE" sz="2000" dirty="0">
                      <a:solidFill>
                        <a:schemeClr val="tx1"/>
                      </a:solidFill>
                    </a:endParaRPr>
                  </a:p>
                </p:txBody>
              </p:sp>
              <p:sp>
                <p:nvSpPr>
                  <p:cNvPr id="82" name="Gleich 81">
                    <a:extLst>
                      <a:ext uri="{FF2B5EF4-FFF2-40B4-BE49-F238E27FC236}">
                        <a16:creationId xmlns:a16="http://schemas.microsoft.com/office/drawing/2014/main" id="{91F6F2CF-F5DF-44E7-BDD8-D539721F8154}"/>
                      </a:ext>
                    </a:extLst>
                  </p:cNvPr>
                  <p:cNvSpPr/>
                  <p:nvPr/>
                </p:nvSpPr>
                <p:spPr>
                  <a:xfrm>
                    <a:off x="3474497" y="1914253"/>
                    <a:ext cx="321689" cy="470019"/>
                  </a:xfrm>
                  <a:prstGeom prst="mathEqual">
                    <a:avLst/>
                  </a:prstGeom>
                  <a:solidFill>
                    <a:schemeClr val="tx1"/>
                  </a:solidFill>
                  <a:ln>
                    <a:solidFill>
                      <a:schemeClr val="tx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de-DE">
                      <a:solidFill>
                        <a:schemeClr val="tx1"/>
                      </a:solidFill>
                    </a:endParaRPr>
                  </a:p>
                </p:txBody>
              </p:sp>
              <p:sp>
                <p:nvSpPr>
                  <p:cNvPr id="83" name="Gleich 82">
                    <a:extLst>
                      <a:ext uri="{FF2B5EF4-FFF2-40B4-BE49-F238E27FC236}">
                        <a16:creationId xmlns:a16="http://schemas.microsoft.com/office/drawing/2014/main" id="{2FD25DD1-B23A-4D07-9D8C-9D6304F2C85C}"/>
                      </a:ext>
                    </a:extLst>
                  </p:cNvPr>
                  <p:cNvSpPr/>
                  <p:nvPr/>
                </p:nvSpPr>
                <p:spPr>
                  <a:xfrm>
                    <a:off x="7242405" y="1901436"/>
                    <a:ext cx="321689" cy="470019"/>
                  </a:xfrm>
                  <a:prstGeom prst="mathEqual">
                    <a:avLst/>
                  </a:prstGeom>
                  <a:solidFill>
                    <a:schemeClr val="tx1"/>
                  </a:solidFill>
                  <a:ln>
                    <a:solidFill>
                      <a:schemeClr val="tx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de-DE">
                      <a:solidFill>
                        <a:schemeClr val="tx1"/>
                      </a:solidFill>
                    </a:endParaRPr>
                  </a:p>
                </p:txBody>
              </p:sp>
            </p:grpSp>
          </p:grpSp>
        </p:grpSp>
        <p:sp>
          <p:nvSpPr>
            <p:cNvPr id="69" name="Multiplikationszeichen 68">
              <a:extLst>
                <a:ext uri="{FF2B5EF4-FFF2-40B4-BE49-F238E27FC236}">
                  <a16:creationId xmlns:a16="http://schemas.microsoft.com/office/drawing/2014/main" id="{2AE7F292-059B-4F62-9981-02C472C11FBF}"/>
                </a:ext>
              </a:extLst>
            </p:cNvPr>
            <p:cNvSpPr/>
            <p:nvPr/>
          </p:nvSpPr>
          <p:spPr>
            <a:xfrm>
              <a:off x="6156209" y="2092105"/>
              <a:ext cx="358923" cy="444382"/>
            </a:xfrm>
            <a:prstGeom prst="mathMultiply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</p:grpSp>
      <p:sp>
        <p:nvSpPr>
          <p:cNvPr id="84" name="Rechteck 83">
            <a:extLst>
              <a:ext uri="{FF2B5EF4-FFF2-40B4-BE49-F238E27FC236}">
                <a16:creationId xmlns:a16="http://schemas.microsoft.com/office/drawing/2014/main" id="{2D28857A-0DFA-4C5F-B92A-C77B350A51C9}"/>
              </a:ext>
            </a:extLst>
          </p:cNvPr>
          <p:cNvSpPr/>
          <p:nvPr/>
        </p:nvSpPr>
        <p:spPr>
          <a:xfrm>
            <a:off x="1946518" y="4142216"/>
            <a:ext cx="975619" cy="344021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b="1" dirty="0">
                <a:solidFill>
                  <a:schemeClr val="tx1"/>
                </a:solidFill>
              </a:rPr>
              <a:t>1.022</a:t>
            </a:r>
          </a:p>
        </p:txBody>
      </p:sp>
      <p:sp>
        <p:nvSpPr>
          <p:cNvPr id="85" name="Rechteck 84">
            <a:extLst>
              <a:ext uri="{FF2B5EF4-FFF2-40B4-BE49-F238E27FC236}">
                <a16:creationId xmlns:a16="http://schemas.microsoft.com/office/drawing/2014/main" id="{A30A95B4-3BC1-4530-8399-57CAE3C9B089}"/>
              </a:ext>
            </a:extLst>
          </p:cNvPr>
          <p:cNvSpPr/>
          <p:nvPr/>
        </p:nvSpPr>
        <p:spPr>
          <a:xfrm>
            <a:off x="5184117" y="4122592"/>
            <a:ext cx="911884" cy="430686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b="1" dirty="0">
                <a:solidFill>
                  <a:schemeClr val="tx1"/>
                </a:solidFill>
              </a:rPr>
              <a:t>10,22</a:t>
            </a:r>
          </a:p>
        </p:txBody>
      </p:sp>
      <p:sp>
        <p:nvSpPr>
          <p:cNvPr id="86" name="Rechteck 85">
            <a:extLst>
              <a:ext uri="{FF2B5EF4-FFF2-40B4-BE49-F238E27FC236}">
                <a16:creationId xmlns:a16="http://schemas.microsoft.com/office/drawing/2014/main" id="{3F7BF702-AA8C-4A92-972A-4EE82336C252}"/>
              </a:ext>
            </a:extLst>
          </p:cNvPr>
          <p:cNvSpPr/>
          <p:nvPr/>
        </p:nvSpPr>
        <p:spPr>
          <a:xfrm>
            <a:off x="7014737" y="4142216"/>
            <a:ext cx="975619" cy="344021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b="1" dirty="0">
                <a:solidFill>
                  <a:schemeClr val="tx1"/>
                </a:solidFill>
              </a:rPr>
              <a:t>60</a:t>
            </a:r>
          </a:p>
        </p:txBody>
      </p:sp>
      <p:sp>
        <p:nvSpPr>
          <p:cNvPr id="87" name="Rechteck 86">
            <a:extLst>
              <a:ext uri="{FF2B5EF4-FFF2-40B4-BE49-F238E27FC236}">
                <a16:creationId xmlns:a16="http://schemas.microsoft.com/office/drawing/2014/main" id="{709885D5-B716-4D50-BB0C-C5B3394B7378}"/>
              </a:ext>
            </a:extLst>
          </p:cNvPr>
          <p:cNvSpPr/>
          <p:nvPr/>
        </p:nvSpPr>
        <p:spPr>
          <a:xfrm>
            <a:off x="8977558" y="4222074"/>
            <a:ext cx="975619" cy="344021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b="1" dirty="0">
                <a:solidFill>
                  <a:schemeClr val="tx1"/>
                </a:solidFill>
              </a:rPr>
              <a:t>613,20</a:t>
            </a:r>
          </a:p>
        </p:txBody>
      </p:sp>
      <p:sp>
        <p:nvSpPr>
          <p:cNvPr id="88" name="Gefaltete Ecke 8">
            <a:extLst>
              <a:ext uri="{FF2B5EF4-FFF2-40B4-BE49-F238E27FC236}">
                <a16:creationId xmlns:a16="http://schemas.microsoft.com/office/drawing/2014/main" id="{FCD0D622-4B9F-4705-815E-8165E32AE02E}"/>
              </a:ext>
            </a:extLst>
          </p:cNvPr>
          <p:cNvSpPr/>
          <p:nvPr/>
        </p:nvSpPr>
        <p:spPr>
          <a:xfrm rot="21054758">
            <a:off x="563971" y="1152227"/>
            <a:ext cx="676972" cy="695076"/>
          </a:xfrm>
          <a:prstGeom prst="foldedCorner">
            <a:avLst/>
          </a:prstGeom>
          <a:solidFill>
            <a:schemeClr val="accent2"/>
          </a:solidFill>
          <a:ln>
            <a:solidFill>
              <a:schemeClr val="bg1">
                <a:lumMod val="7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24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V Boli" panose="02000500030200090000" pitchFamily="2" charset="0"/>
                <a:cs typeface="MV Boli" panose="02000500030200090000" pitchFamily="2" charset="0"/>
              </a:rPr>
              <a:t>1.</a:t>
            </a:r>
          </a:p>
        </p:txBody>
      </p:sp>
      <p:sp>
        <p:nvSpPr>
          <p:cNvPr id="2" name="Ellipse 1">
            <a:extLst>
              <a:ext uri="{FF2B5EF4-FFF2-40B4-BE49-F238E27FC236}">
                <a16:creationId xmlns:a16="http://schemas.microsoft.com/office/drawing/2014/main" id="{48DCEB33-0176-2BB3-B014-F82C349FFF32}"/>
              </a:ext>
            </a:extLst>
          </p:cNvPr>
          <p:cNvSpPr/>
          <p:nvPr/>
        </p:nvSpPr>
        <p:spPr>
          <a:xfrm>
            <a:off x="9953177" y="5097603"/>
            <a:ext cx="1371600" cy="710322"/>
          </a:xfrm>
          <a:prstGeom prst="ellipse">
            <a:avLst/>
          </a:prstGeom>
          <a:solidFill>
            <a:schemeClr val="accent1">
              <a:lumMod val="75000"/>
            </a:schemeClr>
          </a:solidFill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2">
            <a:schemeClr val="accent2">
              <a:shade val="15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b="1" dirty="0"/>
              <a:t>Seite 66</a:t>
            </a:r>
          </a:p>
        </p:txBody>
      </p:sp>
    </p:spTree>
    <p:extLst>
      <p:ext uri="{BB962C8B-B14F-4D97-AF65-F5344CB8AC3E}">
        <p14:creationId xmlns:p14="http://schemas.microsoft.com/office/powerpoint/2010/main" val="86902083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8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8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8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8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1" dur="500" fill="hold"/>
                                        <p:tgtEl>
                                          <p:spTgt spid="8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8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7" dur="500" fill="hold"/>
                                        <p:tgtEl>
                                          <p:spTgt spid="8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8" dur="500" fill="hold"/>
                                        <p:tgtEl>
                                          <p:spTgt spid="8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63" grpId="0" animBg="1"/>
      <p:bldP spid="64" grpId="0" animBg="1"/>
      <p:bldP spid="65" grpId="0" animBg="1"/>
      <p:bldP spid="66" grpId="0" animBg="1"/>
      <p:bldP spid="84" grpId="0" animBg="1"/>
      <p:bldP spid="85" grpId="0" animBg="1"/>
      <p:bldP spid="86" grpId="0" animBg="1"/>
      <p:bldP spid="87" grpId="0" animBg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Abgerundetes Rechteck 6"/>
          <p:cNvSpPr/>
          <p:nvPr/>
        </p:nvSpPr>
        <p:spPr>
          <a:xfrm>
            <a:off x="1469036" y="108812"/>
            <a:ext cx="9533743" cy="749384"/>
          </a:xfrm>
          <a:prstGeom prst="roundRect">
            <a:avLst/>
          </a:prstGeom>
          <a:solidFill>
            <a:schemeClr val="accent1">
              <a:lumMod val="50000"/>
            </a:schemeClr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Rechen Training</a:t>
            </a:r>
            <a:endParaRPr lang="de-DE" sz="28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9" name="Gefaltete Ecke 8"/>
          <p:cNvSpPr/>
          <p:nvPr/>
        </p:nvSpPr>
        <p:spPr>
          <a:xfrm rot="21054758">
            <a:off x="284367" y="201814"/>
            <a:ext cx="1236183" cy="1201351"/>
          </a:xfrm>
          <a:prstGeom prst="foldedCorner">
            <a:avLst/>
          </a:prstGeom>
          <a:solidFill>
            <a:srgbClr val="00B0F0"/>
          </a:solidFill>
          <a:ln>
            <a:solidFill>
              <a:schemeClr val="bg1">
                <a:lumMod val="7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24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V Boli" panose="02000500030200090000" pitchFamily="2" charset="0"/>
                <a:cs typeface="MV Boli" panose="02000500030200090000" pitchFamily="2" charset="0"/>
              </a:rPr>
              <a:t>Lösung</a:t>
            </a:r>
          </a:p>
        </p:txBody>
      </p:sp>
      <p:sp>
        <p:nvSpPr>
          <p:cNvPr id="11" name="Rechteck 10"/>
          <p:cNvSpPr/>
          <p:nvPr/>
        </p:nvSpPr>
        <p:spPr>
          <a:xfrm>
            <a:off x="10198229" y="6551736"/>
            <a:ext cx="1993771" cy="306264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dirty="0">
                <a:solidFill>
                  <a:schemeClr val="tx1"/>
                </a:solidFill>
              </a:rPr>
              <a:t>KG-Ref.AF Carus</a:t>
            </a:r>
          </a:p>
        </p:txBody>
      </p:sp>
      <p:sp>
        <p:nvSpPr>
          <p:cNvPr id="17" name="Rechteck: abgerundete Ecken 16">
            <a:extLst>
              <a:ext uri="{FF2B5EF4-FFF2-40B4-BE49-F238E27FC236}">
                <a16:creationId xmlns:a16="http://schemas.microsoft.com/office/drawing/2014/main" id="{F3AEC81F-498B-4CF9-95D0-559868F68AAD}"/>
              </a:ext>
            </a:extLst>
          </p:cNvPr>
          <p:cNvSpPr/>
          <p:nvPr/>
        </p:nvSpPr>
        <p:spPr>
          <a:xfrm>
            <a:off x="7395551" y="699925"/>
            <a:ext cx="3298676" cy="646389"/>
          </a:xfrm>
          <a:prstGeom prst="roundRect">
            <a:avLst/>
          </a:prstGeom>
          <a:solidFill>
            <a:schemeClr val="accent1">
              <a:lumMod val="75000"/>
            </a:schemeClr>
          </a:solidFill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Prozentuale Aufteilung – B01</a:t>
            </a:r>
          </a:p>
        </p:txBody>
      </p:sp>
      <p:sp>
        <p:nvSpPr>
          <p:cNvPr id="32" name="Sprechblase: rechteckig mit abgerundeten Ecken 31">
            <a:extLst>
              <a:ext uri="{FF2B5EF4-FFF2-40B4-BE49-F238E27FC236}">
                <a16:creationId xmlns:a16="http://schemas.microsoft.com/office/drawing/2014/main" id="{98210874-D786-4A57-B472-03E4205F08B1}"/>
              </a:ext>
            </a:extLst>
          </p:cNvPr>
          <p:cNvSpPr/>
          <p:nvPr/>
        </p:nvSpPr>
        <p:spPr>
          <a:xfrm>
            <a:off x="3351327" y="1222837"/>
            <a:ext cx="1302385" cy="620395"/>
          </a:xfrm>
          <a:prstGeom prst="wedgeRoundRectCallout">
            <a:avLst>
              <a:gd name="adj1" fmla="val -36369"/>
              <a:gd name="adj2" fmla="val 92128"/>
              <a:gd name="adj3" fmla="val 16667"/>
            </a:avLst>
          </a:prstGeom>
          <a:solidFill>
            <a:schemeClr val="accent2">
              <a:lumMod val="60000"/>
              <a:lumOff val="40000"/>
            </a:schemeClr>
          </a:solidFill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de-DE" sz="1200" b="1" dirty="0">
                <a:solidFill>
                  <a:schemeClr val="tx1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Tasten auf dem </a:t>
            </a:r>
            <a:endParaRPr lang="de-DE" sz="1100" b="1" dirty="0">
              <a:solidFill>
                <a:schemeClr val="tx1"/>
              </a:solidFill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de-DE" sz="1200" b="1" dirty="0">
                <a:solidFill>
                  <a:schemeClr val="tx1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Taschenrechner</a:t>
            </a:r>
            <a:endParaRPr lang="de-DE" sz="1100" b="1" dirty="0">
              <a:solidFill>
                <a:schemeClr val="tx1"/>
              </a:solidFill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grpSp>
        <p:nvGrpSpPr>
          <p:cNvPr id="45" name="Gruppieren 44">
            <a:extLst>
              <a:ext uri="{FF2B5EF4-FFF2-40B4-BE49-F238E27FC236}">
                <a16:creationId xmlns:a16="http://schemas.microsoft.com/office/drawing/2014/main" id="{D236FEAA-059D-4932-9E1E-FA5A1F7D20CB}"/>
              </a:ext>
            </a:extLst>
          </p:cNvPr>
          <p:cNvGrpSpPr/>
          <p:nvPr/>
        </p:nvGrpSpPr>
        <p:grpSpPr>
          <a:xfrm>
            <a:off x="1469036" y="2172352"/>
            <a:ext cx="8468181" cy="495654"/>
            <a:chOff x="1469036" y="2079288"/>
            <a:chExt cx="8468181" cy="495654"/>
          </a:xfrm>
        </p:grpSpPr>
        <p:grpSp>
          <p:nvGrpSpPr>
            <p:cNvPr id="44" name="Gruppieren 43">
              <a:extLst>
                <a:ext uri="{FF2B5EF4-FFF2-40B4-BE49-F238E27FC236}">
                  <a16:creationId xmlns:a16="http://schemas.microsoft.com/office/drawing/2014/main" id="{CBFC7DF6-5E04-4BEC-9C5F-41A392D3152D}"/>
                </a:ext>
              </a:extLst>
            </p:cNvPr>
            <p:cNvGrpSpPr/>
            <p:nvPr/>
          </p:nvGrpSpPr>
          <p:grpSpPr>
            <a:xfrm>
              <a:off x="1469036" y="2079288"/>
              <a:ext cx="8468181" cy="495654"/>
              <a:chOff x="228874" y="2198554"/>
              <a:chExt cx="8468181" cy="495654"/>
            </a:xfrm>
          </p:grpSpPr>
          <p:sp>
            <p:nvSpPr>
              <p:cNvPr id="19" name="Rechteck 18">
                <a:extLst>
                  <a:ext uri="{FF2B5EF4-FFF2-40B4-BE49-F238E27FC236}">
                    <a16:creationId xmlns:a16="http://schemas.microsoft.com/office/drawing/2014/main" id="{396839A0-D717-4B55-8067-B54E1D66E408}"/>
                  </a:ext>
                </a:extLst>
              </p:cNvPr>
              <p:cNvSpPr/>
              <p:nvPr/>
            </p:nvSpPr>
            <p:spPr>
              <a:xfrm>
                <a:off x="2106612" y="2202914"/>
                <a:ext cx="367399" cy="456843"/>
              </a:xfrm>
              <a:prstGeom prst="rect">
                <a:avLst/>
              </a:prstGeom>
              <a:solidFill>
                <a:schemeClr val="bg1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de-DE"/>
              </a:p>
            </p:txBody>
          </p:sp>
          <p:grpSp>
            <p:nvGrpSpPr>
              <p:cNvPr id="43" name="Gruppieren 42">
                <a:extLst>
                  <a:ext uri="{FF2B5EF4-FFF2-40B4-BE49-F238E27FC236}">
                    <a16:creationId xmlns:a16="http://schemas.microsoft.com/office/drawing/2014/main" id="{45E19788-7FBB-4D1B-9B92-5065FCE81F88}"/>
                  </a:ext>
                </a:extLst>
              </p:cNvPr>
              <p:cNvGrpSpPr/>
              <p:nvPr/>
            </p:nvGrpSpPr>
            <p:grpSpPr>
              <a:xfrm>
                <a:off x="228874" y="2198554"/>
                <a:ext cx="8468181" cy="495654"/>
                <a:chOff x="284157" y="2184457"/>
                <a:chExt cx="8468181" cy="495654"/>
              </a:xfrm>
            </p:grpSpPr>
            <p:sp>
              <p:nvSpPr>
                <p:cNvPr id="21" name="Rechteck 20">
                  <a:extLst>
                    <a:ext uri="{FF2B5EF4-FFF2-40B4-BE49-F238E27FC236}">
                      <a16:creationId xmlns:a16="http://schemas.microsoft.com/office/drawing/2014/main" id="{1A0A8208-F2C6-4952-833C-A9A58EBA9EB2}"/>
                    </a:ext>
                  </a:extLst>
                </p:cNvPr>
                <p:cNvSpPr/>
                <p:nvPr/>
              </p:nvSpPr>
              <p:spPr>
                <a:xfrm>
                  <a:off x="3509676" y="2210091"/>
                  <a:ext cx="364621" cy="470020"/>
                </a:xfrm>
                <a:prstGeom prst="rect">
                  <a:avLst/>
                </a:prstGeom>
                <a:solidFill>
                  <a:schemeClr val="bg1">
                    <a:lumMod val="75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de-DE"/>
                </a:p>
              </p:txBody>
            </p:sp>
            <p:sp>
              <p:nvSpPr>
                <p:cNvPr id="26" name="Rechteck 25">
                  <a:extLst>
                    <a:ext uri="{FF2B5EF4-FFF2-40B4-BE49-F238E27FC236}">
                      <a16:creationId xmlns:a16="http://schemas.microsoft.com/office/drawing/2014/main" id="{CC34DF57-9CDE-41C9-A1DA-7265113411B4}"/>
                    </a:ext>
                  </a:extLst>
                </p:cNvPr>
                <p:cNvSpPr/>
                <p:nvPr/>
              </p:nvSpPr>
              <p:spPr>
                <a:xfrm>
                  <a:off x="7286375" y="2184457"/>
                  <a:ext cx="364621" cy="470019"/>
                </a:xfrm>
                <a:prstGeom prst="rect">
                  <a:avLst/>
                </a:prstGeom>
                <a:solidFill>
                  <a:schemeClr val="bg1">
                    <a:lumMod val="75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de-DE"/>
                </a:p>
              </p:txBody>
            </p:sp>
            <p:grpSp>
              <p:nvGrpSpPr>
                <p:cNvPr id="31" name="Gruppieren 30">
                  <a:extLst>
                    <a:ext uri="{FF2B5EF4-FFF2-40B4-BE49-F238E27FC236}">
                      <a16:creationId xmlns:a16="http://schemas.microsoft.com/office/drawing/2014/main" id="{2756E52D-8A07-4C4C-8EC8-BDB7B994CF29}"/>
                    </a:ext>
                  </a:extLst>
                </p:cNvPr>
                <p:cNvGrpSpPr/>
                <p:nvPr/>
              </p:nvGrpSpPr>
              <p:grpSpPr>
                <a:xfrm>
                  <a:off x="284157" y="2184457"/>
                  <a:ext cx="8468181" cy="482839"/>
                  <a:chOff x="197254" y="1901436"/>
                  <a:chExt cx="8468181" cy="482839"/>
                </a:xfrm>
              </p:grpSpPr>
              <p:sp>
                <p:nvSpPr>
                  <p:cNvPr id="18" name="Rechteck 17">
                    <a:extLst>
                      <a:ext uri="{FF2B5EF4-FFF2-40B4-BE49-F238E27FC236}">
                        <a16:creationId xmlns:a16="http://schemas.microsoft.com/office/drawing/2014/main" id="{2FCD882F-12CB-4716-8EC1-CDE5D3D99E03}"/>
                      </a:ext>
                    </a:extLst>
                  </p:cNvPr>
                  <p:cNvSpPr/>
                  <p:nvPr/>
                </p:nvSpPr>
                <p:spPr>
                  <a:xfrm>
                    <a:off x="197254" y="1914256"/>
                    <a:ext cx="1776826" cy="470019"/>
                  </a:xfrm>
                  <a:prstGeom prst="rect">
                    <a:avLst/>
                  </a:prstGeom>
                  <a:solidFill>
                    <a:schemeClr val="bg1">
                      <a:lumMod val="75000"/>
                    </a:schemeClr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r>
                      <a:rPr lang="de-DE" sz="2000" dirty="0">
                        <a:solidFill>
                          <a:schemeClr val="tx1"/>
                        </a:solidFill>
                      </a:rPr>
                      <a:t>Ausgangswert</a:t>
                    </a:r>
                  </a:p>
                </p:txBody>
              </p:sp>
              <p:sp>
                <p:nvSpPr>
                  <p:cNvPr id="20" name="Rechteck 19">
                    <a:extLst>
                      <a:ext uri="{FF2B5EF4-FFF2-40B4-BE49-F238E27FC236}">
                        <a16:creationId xmlns:a16="http://schemas.microsoft.com/office/drawing/2014/main" id="{B0ABA271-D52C-41C8-A0E2-590B876FECFB}"/>
                      </a:ext>
                    </a:extLst>
                  </p:cNvPr>
                  <p:cNvSpPr/>
                  <p:nvPr/>
                </p:nvSpPr>
                <p:spPr>
                  <a:xfrm>
                    <a:off x="2543502" y="1914253"/>
                    <a:ext cx="781267" cy="470020"/>
                  </a:xfrm>
                  <a:prstGeom prst="rect">
                    <a:avLst/>
                  </a:prstGeom>
                  <a:solidFill>
                    <a:schemeClr val="bg1">
                      <a:lumMod val="75000"/>
                    </a:schemeClr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r>
                      <a:rPr lang="de-DE" sz="2000" dirty="0">
                        <a:solidFill>
                          <a:schemeClr val="tx1"/>
                        </a:solidFill>
                      </a:rPr>
                      <a:t>100</a:t>
                    </a:r>
                  </a:p>
                </p:txBody>
              </p:sp>
              <p:sp>
                <p:nvSpPr>
                  <p:cNvPr id="22" name="Rechteck 21">
                    <a:extLst>
                      <a:ext uri="{FF2B5EF4-FFF2-40B4-BE49-F238E27FC236}">
                        <a16:creationId xmlns:a16="http://schemas.microsoft.com/office/drawing/2014/main" id="{0E890F57-6652-492A-AD74-83E9BAC70C91}"/>
                      </a:ext>
                    </a:extLst>
                  </p:cNvPr>
                  <p:cNvSpPr/>
                  <p:nvPr/>
                </p:nvSpPr>
                <p:spPr>
                  <a:xfrm>
                    <a:off x="3894191" y="1914253"/>
                    <a:ext cx="869820" cy="470020"/>
                  </a:xfrm>
                  <a:prstGeom prst="rect">
                    <a:avLst/>
                  </a:prstGeom>
                  <a:solidFill>
                    <a:schemeClr val="bg1">
                      <a:lumMod val="75000"/>
                    </a:schemeClr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r>
                      <a:rPr lang="de-DE" sz="2000" dirty="0">
                        <a:solidFill>
                          <a:schemeClr val="tx1"/>
                        </a:solidFill>
                      </a:rPr>
                      <a:t>Wert</a:t>
                    </a:r>
                  </a:p>
                </p:txBody>
              </p:sp>
              <p:sp>
                <p:nvSpPr>
                  <p:cNvPr id="23" name="Rechteck 22">
                    <a:extLst>
                      <a:ext uri="{FF2B5EF4-FFF2-40B4-BE49-F238E27FC236}">
                        <a16:creationId xmlns:a16="http://schemas.microsoft.com/office/drawing/2014/main" id="{8331247F-51DB-4B4F-8119-9EDA6A7F1E70}"/>
                      </a:ext>
                    </a:extLst>
                  </p:cNvPr>
                  <p:cNvSpPr/>
                  <p:nvPr/>
                </p:nvSpPr>
                <p:spPr>
                  <a:xfrm>
                    <a:off x="4862016" y="1914254"/>
                    <a:ext cx="364621" cy="470019"/>
                  </a:xfrm>
                  <a:prstGeom prst="rect">
                    <a:avLst/>
                  </a:prstGeom>
                  <a:solidFill>
                    <a:schemeClr val="bg1">
                      <a:lumMod val="75000"/>
                    </a:schemeClr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de-DE"/>
                  </a:p>
                </p:txBody>
              </p:sp>
              <p:sp>
                <p:nvSpPr>
                  <p:cNvPr id="24" name="Divisionszeichen 23">
                    <a:extLst>
                      <a:ext uri="{FF2B5EF4-FFF2-40B4-BE49-F238E27FC236}">
                        <a16:creationId xmlns:a16="http://schemas.microsoft.com/office/drawing/2014/main" id="{84FBF829-B0BB-407A-BA97-024E843EB4F1}"/>
                      </a:ext>
                    </a:extLst>
                  </p:cNvPr>
                  <p:cNvSpPr/>
                  <p:nvPr/>
                </p:nvSpPr>
                <p:spPr>
                  <a:xfrm>
                    <a:off x="2092856" y="1939887"/>
                    <a:ext cx="352342" cy="444385"/>
                  </a:xfrm>
                  <a:prstGeom prst="mathDivide">
                    <a:avLst/>
                  </a:prstGeom>
                  <a:solidFill>
                    <a:schemeClr val="tx1"/>
                  </a:solidFill>
                  <a:ln>
                    <a:solidFill>
                      <a:schemeClr val="tx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de-DE"/>
                  </a:p>
                </p:txBody>
              </p:sp>
              <p:sp>
                <p:nvSpPr>
                  <p:cNvPr id="25" name="Rechteck 24">
                    <a:extLst>
                      <a:ext uri="{FF2B5EF4-FFF2-40B4-BE49-F238E27FC236}">
                        <a16:creationId xmlns:a16="http://schemas.microsoft.com/office/drawing/2014/main" id="{372EBDEB-32D8-4E0C-AD9A-AD6E0551B254}"/>
                      </a:ext>
                    </a:extLst>
                  </p:cNvPr>
                  <p:cNvSpPr/>
                  <p:nvPr/>
                </p:nvSpPr>
                <p:spPr>
                  <a:xfrm>
                    <a:off x="5324642" y="1914253"/>
                    <a:ext cx="1776826" cy="470019"/>
                  </a:xfrm>
                  <a:prstGeom prst="rect">
                    <a:avLst/>
                  </a:prstGeom>
                  <a:solidFill>
                    <a:schemeClr val="bg1">
                      <a:lumMod val="75000"/>
                    </a:schemeClr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r>
                      <a:rPr lang="de-DE" sz="2000" dirty="0">
                        <a:solidFill>
                          <a:schemeClr val="tx1"/>
                        </a:solidFill>
                      </a:rPr>
                      <a:t>Prozentwert</a:t>
                    </a:r>
                  </a:p>
                </p:txBody>
              </p:sp>
              <p:sp>
                <p:nvSpPr>
                  <p:cNvPr id="27" name="Rechteck 26">
                    <a:extLst>
                      <a:ext uri="{FF2B5EF4-FFF2-40B4-BE49-F238E27FC236}">
                        <a16:creationId xmlns:a16="http://schemas.microsoft.com/office/drawing/2014/main" id="{4CF07F51-16DE-47A8-BADE-5D416736C02A}"/>
                      </a:ext>
                    </a:extLst>
                  </p:cNvPr>
                  <p:cNvSpPr/>
                  <p:nvPr/>
                </p:nvSpPr>
                <p:spPr>
                  <a:xfrm>
                    <a:off x="7662098" y="1914253"/>
                    <a:ext cx="1003337" cy="470020"/>
                  </a:xfrm>
                  <a:prstGeom prst="rect">
                    <a:avLst/>
                  </a:prstGeom>
                  <a:solidFill>
                    <a:schemeClr val="bg1">
                      <a:lumMod val="75000"/>
                    </a:schemeClr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r>
                      <a:rPr lang="de-DE" sz="2000" dirty="0">
                        <a:solidFill>
                          <a:schemeClr val="tx1"/>
                        </a:solidFill>
                      </a:rPr>
                      <a:t>Summe</a:t>
                    </a:r>
                  </a:p>
                </p:txBody>
              </p:sp>
              <p:sp>
                <p:nvSpPr>
                  <p:cNvPr id="28" name="Gleich 27">
                    <a:extLst>
                      <a:ext uri="{FF2B5EF4-FFF2-40B4-BE49-F238E27FC236}">
                        <a16:creationId xmlns:a16="http://schemas.microsoft.com/office/drawing/2014/main" id="{4CEC5D1B-8458-4E01-85A9-DA51ADB95D19}"/>
                      </a:ext>
                    </a:extLst>
                  </p:cNvPr>
                  <p:cNvSpPr/>
                  <p:nvPr/>
                </p:nvSpPr>
                <p:spPr>
                  <a:xfrm>
                    <a:off x="3474497" y="1914253"/>
                    <a:ext cx="321689" cy="470019"/>
                  </a:xfrm>
                  <a:prstGeom prst="mathEqual">
                    <a:avLst/>
                  </a:prstGeom>
                  <a:solidFill>
                    <a:schemeClr val="tx1"/>
                  </a:solidFill>
                  <a:ln>
                    <a:solidFill>
                      <a:schemeClr val="tx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de-DE">
                      <a:solidFill>
                        <a:schemeClr val="tx1"/>
                      </a:solidFill>
                    </a:endParaRPr>
                  </a:p>
                </p:txBody>
              </p:sp>
              <p:sp>
                <p:nvSpPr>
                  <p:cNvPr id="30" name="Gleich 29">
                    <a:extLst>
                      <a:ext uri="{FF2B5EF4-FFF2-40B4-BE49-F238E27FC236}">
                        <a16:creationId xmlns:a16="http://schemas.microsoft.com/office/drawing/2014/main" id="{5EF12EF9-A2DC-4A1D-947E-94C12B6F02CE}"/>
                      </a:ext>
                    </a:extLst>
                  </p:cNvPr>
                  <p:cNvSpPr/>
                  <p:nvPr/>
                </p:nvSpPr>
                <p:spPr>
                  <a:xfrm>
                    <a:off x="7242405" y="1901436"/>
                    <a:ext cx="321689" cy="470019"/>
                  </a:xfrm>
                  <a:prstGeom prst="mathEqual">
                    <a:avLst/>
                  </a:prstGeom>
                  <a:solidFill>
                    <a:schemeClr val="tx1"/>
                  </a:solidFill>
                  <a:ln>
                    <a:solidFill>
                      <a:schemeClr val="tx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de-DE">
                      <a:solidFill>
                        <a:schemeClr val="tx1"/>
                      </a:solidFill>
                    </a:endParaRPr>
                  </a:p>
                </p:txBody>
              </p:sp>
            </p:grpSp>
          </p:grpSp>
        </p:grpSp>
        <p:sp>
          <p:nvSpPr>
            <p:cNvPr id="29" name="Multiplikationszeichen 28">
              <a:extLst>
                <a:ext uri="{FF2B5EF4-FFF2-40B4-BE49-F238E27FC236}">
                  <a16:creationId xmlns:a16="http://schemas.microsoft.com/office/drawing/2014/main" id="{4C070C9C-42CC-43FC-B023-135313ED9040}"/>
                </a:ext>
              </a:extLst>
            </p:cNvPr>
            <p:cNvSpPr/>
            <p:nvPr/>
          </p:nvSpPr>
          <p:spPr>
            <a:xfrm>
              <a:off x="6156209" y="2092105"/>
              <a:ext cx="358923" cy="444382"/>
            </a:xfrm>
            <a:prstGeom prst="mathMultiply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</p:grpSp>
      <p:grpSp>
        <p:nvGrpSpPr>
          <p:cNvPr id="46" name="Gruppieren 45">
            <a:extLst>
              <a:ext uri="{FF2B5EF4-FFF2-40B4-BE49-F238E27FC236}">
                <a16:creationId xmlns:a16="http://schemas.microsoft.com/office/drawing/2014/main" id="{4E6FA040-1316-4ECA-8A76-29D6533E48BC}"/>
              </a:ext>
            </a:extLst>
          </p:cNvPr>
          <p:cNvGrpSpPr/>
          <p:nvPr/>
        </p:nvGrpSpPr>
        <p:grpSpPr>
          <a:xfrm>
            <a:off x="1469036" y="3151034"/>
            <a:ext cx="8476972" cy="495654"/>
            <a:chOff x="1469036" y="2079288"/>
            <a:chExt cx="8476972" cy="495654"/>
          </a:xfrm>
        </p:grpSpPr>
        <p:grpSp>
          <p:nvGrpSpPr>
            <p:cNvPr id="47" name="Gruppieren 46">
              <a:extLst>
                <a:ext uri="{FF2B5EF4-FFF2-40B4-BE49-F238E27FC236}">
                  <a16:creationId xmlns:a16="http://schemas.microsoft.com/office/drawing/2014/main" id="{68A626DE-CC01-4169-BE3D-19E2E0F4A645}"/>
                </a:ext>
              </a:extLst>
            </p:cNvPr>
            <p:cNvGrpSpPr/>
            <p:nvPr/>
          </p:nvGrpSpPr>
          <p:grpSpPr>
            <a:xfrm>
              <a:off x="1469036" y="2079288"/>
              <a:ext cx="8476972" cy="495654"/>
              <a:chOff x="228874" y="2198554"/>
              <a:chExt cx="8476972" cy="495654"/>
            </a:xfrm>
          </p:grpSpPr>
          <p:sp>
            <p:nvSpPr>
              <p:cNvPr id="49" name="Rechteck 48">
                <a:extLst>
                  <a:ext uri="{FF2B5EF4-FFF2-40B4-BE49-F238E27FC236}">
                    <a16:creationId xmlns:a16="http://schemas.microsoft.com/office/drawing/2014/main" id="{432ACA94-4B58-4166-B9B2-43EB90EB3F07}"/>
                  </a:ext>
                </a:extLst>
              </p:cNvPr>
              <p:cNvSpPr/>
              <p:nvPr/>
            </p:nvSpPr>
            <p:spPr>
              <a:xfrm>
                <a:off x="2106612" y="2202914"/>
                <a:ext cx="367399" cy="456843"/>
              </a:xfrm>
              <a:prstGeom prst="rect">
                <a:avLst/>
              </a:prstGeom>
              <a:solidFill>
                <a:schemeClr val="bg1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de-DE"/>
              </a:p>
            </p:txBody>
          </p:sp>
          <p:grpSp>
            <p:nvGrpSpPr>
              <p:cNvPr id="50" name="Gruppieren 49">
                <a:extLst>
                  <a:ext uri="{FF2B5EF4-FFF2-40B4-BE49-F238E27FC236}">
                    <a16:creationId xmlns:a16="http://schemas.microsoft.com/office/drawing/2014/main" id="{ED71FD59-A405-4CF3-B4EE-59BFD6B064BF}"/>
                  </a:ext>
                </a:extLst>
              </p:cNvPr>
              <p:cNvGrpSpPr/>
              <p:nvPr/>
            </p:nvGrpSpPr>
            <p:grpSpPr>
              <a:xfrm>
                <a:off x="228874" y="2198554"/>
                <a:ext cx="8476972" cy="495654"/>
                <a:chOff x="284157" y="2184457"/>
                <a:chExt cx="8476972" cy="495654"/>
              </a:xfrm>
            </p:grpSpPr>
            <p:sp>
              <p:nvSpPr>
                <p:cNvPr id="51" name="Rechteck 50">
                  <a:extLst>
                    <a:ext uri="{FF2B5EF4-FFF2-40B4-BE49-F238E27FC236}">
                      <a16:creationId xmlns:a16="http://schemas.microsoft.com/office/drawing/2014/main" id="{A8821B2D-5617-47F9-B108-9967244FE6F7}"/>
                    </a:ext>
                  </a:extLst>
                </p:cNvPr>
                <p:cNvSpPr/>
                <p:nvPr/>
              </p:nvSpPr>
              <p:spPr>
                <a:xfrm>
                  <a:off x="3509676" y="2210091"/>
                  <a:ext cx="364621" cy="470020"/>
                </a:xfrm>
                <a:prstGeom prst="rect">
                  <a:avLst/>
                </a:prstGeom>
                <a:solidFill>
                  <a:schemeClr val="bg1">
                    <a:lumMod val="75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de-DE"/>
                </a:p>
              </p:txBody>
            </p:sp>
            <p:sp>
              <p:nvSpPr>
                <p:cNvPr id="52" name="Rechteck 51">
                  <a:extLst>
                    <a:ext uri="{FF2B5EF4-FFF2-40B4-BE49-F238E27FC236}">
                      <a16:creationId xmlns:a16="http://schemas.microsoft.com/office/drawing/2014/main" id="{1007A6DB-9E13-4A6D-81DF-EF2FB75BC2BB}"/>
                    </a:ext>
                  </a:extLst>
                </p:cNvPr>
                <p:cNvSpPr/>
                <p:nvPr/>
              </p:nvSpPr>
              <p:spPr>
                <a:xfrm>
                  <a:off x="7286375" y="2184457"/>
                  <a:ext cx="364621" cy="470019"/>
                </a:xfrm>
                <a:prstGeom prst="rect">
                  <a:avLst/>
                </a:prstGeom>
                <a:solidFill>
                  <a:schemeClr val="bg1">
                    <a:lumMod val="75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de-DE"/>
                </a:p>
              </p:txBody>
            </p:sp>
            <p:grpSp>
              <p:nvGrpSpPr>
                <p:cNvPr id="53" name="Gruppieren 52">
                  <a:extLst>
                    <a:ext uri="{FF2B5EF4-FFF2-40B4-BE49-F238E27FC236}">
                      <a16:creationId xmlns:a16="http://schemas.microsoft.com/office/drawing/2014/main" id="{38F0DA66-FD50-48E8-9A5D-188DEEB260B7}"/>
                    </a:ext>
                  </a:extLst>
                </p:cNvPr>
                <p:cNvGrpSpPr/>
                <p:nvPr/>
              </p:nvGrpSpPr>
              <p:grpSpPr>
                <a:xfrm>
                  <a:off x="284157" y="2184457"/>
                  <a:ext cx="8476972" cy="482839"/>
                  <a:chOff x="197254" y="1901436"/>
                  <a:chExt cx="8476972" cy="482839"/>
                </a:xfrm>
              </p:grpSpPr>
              <p:sp>
                <p:nvSpPr>
                  <p:cNvPr id="54" name="Rechteck 53">
                    <a:extLst>
                      <a:ext uri="{FF2B5EF4-FFF2-40B4-BE49-F238E27FC236}">
                        <a16:creationId xmlns:a16="http://schemas.microsoft.com/office/drawing/2014/main" id="{744FE670-B265-4220-90CF-88291BF49B26}"/>
                      </a:ext>
                    </a:extLst>
                  </p:cNvPr>
                  <p:cNvSpPr/>
                  <p:nvPr/>
                </p:nvSpPr>
                <p:spPr>
                  <a:xfrm>
                    <a:off x="197254" y="1914256"/>
                    <a:ext cx="1776826" cy="470019"/>
                  </a:xfrm>
                  <a:prstGeom prst="rect">
                    <a:avLst/>
                  </a:prstGeom>
                  <a:solidFill>
                    <a:schemeClr val="accent1">
                      <a:lumMod val="40000"/>
                      <a:lumOff val="60000"/>
                    </a:schemeClr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de-DE" sz="2000" dirty="0">
                      <a:solidFill>
                        <a:schemeClr val="tx1"/>
                      </a:solidFill>
                    </a:endParaRPr>
                  </a:p>
                </p:txBody>
              </p:sp>
              <p:sp>
                <p:nvSpPr>
                  <p:cNvPr id="55" name="Rechteck 54">
                    <a:extLst>
                      <a:ext uri="{FF2B5EF4-FFF2-40B4-BE49-F238E27FC236}">
                        <a16:creationId xmlns:a16="http://schemas.microsoft.com/office/drawing/2014/main" id="{9BB4FD1C-08CC-4FCA-8C48-E963FD203740}"/>
                      </a:ext>
                    </a:extLst>
                  </p:cNvPr>
                  <p:cNvSpPr/>
                  <p:nvPr/>
                </p:nvSpPr>
                <p:spPr>
                  <a:xfrm>
                    <a:off x="2543502" y="1914253"/>
                    <a:ext cx="781267" cy="470020"/>
                  </a:xfrm>
                  <a:prstGeom prst="rect">
                    <a:avLst/>
                  </a:prstGeom>
                  <a:solidFill>
                    <a:schemeClr val="accent1">
                      <a:lumMod val="40000"/>
                      <a:lumOff val="60000"/>
                    </a:schemeClr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r>
                      <a:rPr lang="de-DE" sz="2000" dirty="0">
                        <a:solidFill>
                          <a:schemeClr val="tx1"/>
                        </a:solidFill>
                      </a:rPr>
                      <a:t>100</a:t>
                    </a:r>
                  </a:p>
                </p:txBody>
              </p:sp>
              <p:sp>
                <p:nvSpPr>
                  <p:cNvPr id="56" name="Rechteck 55">
                    <a:extLst>
                      <a:ext uri="{FF2B5EF4-FFF2-40B4-BE49-F238E27FC236}">
                        <a16:creationId xmlns:a16="http://schemas.microsoft.com/office/drawing/2014/main" id="{652A52FC-8384-4340-ABF4-BC45F9276F36}"/>
                      </a:ext>
                    </a:extLst>
                  </p:cNvPr>
                  <p:cNvSpPr/>
                  <p:nvPr/>
                </p:nvSpPr>
                <p:spPr>
                  <a:xfrm>
                    <a:off x="3894191" y="1914253"/>
                    <a:ext cx="869820" cy="470020"/>
                  </a:xfrm>
                  <a:prstGeom prst="rect">
                    <a:avLst/>
                  </a:prstGeom>
                  <a:solidFill>
                    <a:schemeClr val="accent1">
                      <a:lumMod val="40000"/>
                      <a:lumOff val="60000"/>
                    </a:schemeClr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de-DE" sz="2000" dirty="0">
                      <a:solidFill>
                        <a:schemeClr val="tx1"/>
                      </a:solidFill>
                    </a:endParaRPr>
                  </a:p>
                </p:txBody>
              </p:sp>
              <p:sp>
                <p:nvSpPr>
                  <p:cNvPr id="57" name="Rechteck 56">
                    <a:extLst>
                      <a:ext uri="{FF2B5EF4-FFF2-40B4-BE49-F238E27FC236}">
                        <a16:creationId xmlns:a16="http://schemas.microsoft.com/office/drawing/2014/main" id="{7BEB77FB-BE62-4973-B83B-A2AF88E4F13B}"/>
                      </a:ext>
                    </a:extLst>
                  </p:cNvPr>
                  <p:cNvSpPr/>
                  <p:nvPr/>
                </p:nvSpPr>
                <p:spPr>
                  <a:xfrm>
                    <a:off x="4862016" y="1914254"/>
                    <a:ext cx="364621" cy="470019"/>
                  </a:xfrm>
                  <a:prstGeom prst="rect">
                    <a:avLst/>
                  </a:prstGeom>
                  <a:solidFill>
                    <a:schemeClr val="bg1">
                      <a:lumMod val="75000"/>
                    </a:schemeClr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de-DE"/>
                  </a:p>
                </p:txBody>
              </p:sp>
              <p:sp>
                <p:nvSpPr>
                  <p:cNvPr id="58" name="Divisionszeichen 57">
                    <a:extLst>
                      <a:ext uri="{FF2B5EF4-FFF2-40B4-BE49-F238E27FC236}">
                        <a16:creationId xmlns:a16="http://schemas.microsoft.com/office/drawing/2014/main" id="{AE6F4E23-CA1F-444D-80E2-AACFD2440896}"/>
                      </a:ext>
                    </a:extLst>
                  </p:cNvPr>
                  <p:cNvSpPr/>
                  <p:nvPr/>
                </p:nvSpPr>
                <p:spPr>
                  <a:xfrm>
                    <a:off x="2092856" y="1939887"/>
                    <a:ext cx="352342" cy="444385"/>
                  </a:xfrm>
                  <a:prstGeom prst="mathDivide">
                    <a:avLst/>
                  </a:prstGeom>
                  <a:solidFill>
                    <a:schemeClr val="tx1"/>
                  </a:solidFill>
                  <a:ln>
                    <a:solidFill>
                      <a:schemeClr val="tx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de-DE"/>
                  </a:p>
                </p:txBody>
              </p:sp>
              <p:sp>
                <p:nvSpPr>
                  <p:cNvPr id="59" name="Rechteck 58">
                    <a:extLst>
                      <a:ext uri="{FF2B5EF4-FFF2-40B4-BE49-F238E27FC236}">
                        <a16:creationId xmlns:a16="http://schemas.microsoft.com/office/drawing/2014/main" id="{9B9A16A9-0981-4B83-AD85-3504B60057B3}"/>
                      </a:ext>
                    </a:extLst>
                  </p:cNvPr>
                  <p:cNvSpPr/>
                  <p:nvPr/>
                </p:nvSpPr>
                <p:spPr>
                  <a:xfrm>
                    <a:off x="5324642" y="1914253"/>
                    <a:ext cx="1776826" cy="470019"/>
                  </a:xfrm>
                  <a:prstGeom prst="rect">
                    <a:avLst/>
                  </a:prstGeom>
                  <a:solidFill>
                    <a:schemeClr val="accent1">
                      <a:lumMod val="40000"/>
                      <a:lumOff val="60000"/>
                    </a:schemeClr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de-DE" sz="2000" dirty="0">
                      <a:solidFill>
                        <a:schemeClr val="tx1"/>
                      </a:solidFill>
                    </a:endParaRPr>
                  </a:p>
                </p:txBody>
              </p:sp>
              <p:sp>
                <p:nvSpPr>
                  <p:cNvPr id="60" name="Rechteck 59">
                    <a:extLst>
                      <a:ext uri="{FF2B5EF4-FFF2-40B4-BE49-F238E27FC236}">
                        <a16:creationId xmlns:a16="http://schemas.microsoft.com/office/drawing/2014/main" id="{FC06E974-25DD-4A30-86BB-0956F423F7AF}"/>
                      </a:ext>
                    </a:extLst>
                  </p:cNvPr>
                  <p:cNvSpPr/>
                  <p:nvPr/>
                </p:nvSpPr>
                <p:spPr>
                  <a:xfrm>
                    <a:off x="7670889" y="1907064"/>
                    <a:ext cx="1003337" cy="470020"/>
                  </a:xfrm>
                  <a:prstGeom prst="rect">
                    <a:avLst/>
                  </a:prstGeom>
                  <a:solidFill>
                    <a:schemeClr val="accent1">
                      <a:lumMod val="40000"/>
                      <a:lumOff val="60000"/>
                    </a:schemeClr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de-DE" sz="2000" dirty="0">
                      <a:solidFill>
                        <a:schemeClr val="tx1"/>
                      </a:solidFill>
                    </a:endParaRPr>
                  </a:p>
                </p:txBody>
              </p:sp>
              <p:sp>
                <p:nvSpPr>
                  <p:cNvPr id="61" name="Gleich 60">
                    <a:extLst>
                      <a:ext uri="{FF2B5EF4-FFF2-40B4-BE49-F238E27FC236}">
                        <a16:creationId xmlns:a16="http://schemas.microsoft.com/office/drawing/2014/main" id="{DEBE807B-E5E4-4613-B785-0D49E216ADCA}"/>
                      </a:ext>
                    </a:extLst>
                  </p:cNvPr>
                  <p:cNvSpPr/>
                  <p:nvPr/>
                </p:nvSpPr>
                <p:spPr>
                  <a:xfrm>
                    <a:off x="3474497" y="1914253"/>
                    <a:ext cx="321689" cy="470019"/>
                  </a:xfrm>
                  <a:prstGeom prst="mathEqual">
                    <a:avLst/>
                  </a:prstGeom>
                  <a:solidFill>
                    <a:schemeClr val="tx1"/>
                  </a:solidFill>
                  <a:ln>
                    <a:solidFill>
                      <a:schemeClr val="tx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de-DE">
                      <a:solidFill>
                        <a:schemeClr val="tx1"/>
                      </a:solidFill>
                    </a:endParaRPr>
                  </a:p>
                </p:txBody>
              </p:sp>
              <p:sp>
                <p:nvSpPr>
                  <p:cNvPr id="62" name="Gleich 61">
                    <a:extLst>
                      <a:ext uri="{FF2B5EF4-FFF2-40B4-BE49-F238E27FC236}">
                        <a16:creationId xmlns:a16="http://schemas.microsoft.com/office/drawing/2014/main" id="{146BA0ED-00FD-4611-8BD5-E7EADD762E42}"/>
                      </a:ext>
                    </a:extLst>
                  </p:cNvPr>
                  <p:cNvSpPr/>
                  <p:nvPr/>
                </p:nvSpPr>
                <p:spPr>
                  <a:xfrm>
                    <a:off x="7242405" y="1901436"/>
                    <a:ext cx="321689" cy="470019"/>
                  </a:xfrm>
                  <a:prstGeom prst="mathEqual">
                    <a:avLst/>
                  </a:prstGeom>
                  <a:solidFill>
                    <a:schemeClr val="tx1"/>
                  </a:solidFill>
                  <a:ln>
                    <a:solidFill>
                      <a:schemeClr val="tx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de-DE">
                      <a:solidFill>
                        <a:schemeClr val="tx1"/>
                      </a:solidFill>
                    </a:endParaRPr>
                  </a:p>
                </p:txBody>
              </p:sp>
            </p:grpSp>
          </p:grpSp>
        </p:grpSp>
        <p:sp>
          <p:nvSpPr>
            <p:cNvPr id="48" name="Multiplikationszeichen 47">
              <a:extLst>
                <a:ext uri="{FF2B5EF4-FFF2-40B4-BE49-F238E27FC236}">
                  <a16:creationId xmlns:a16="http://schemas.microsoft.com/office/drawing/2014/main" id="{B07DE7F8-8114-434F-B48C-F50B3D151335}"/>
                </a:ext>
              </a:extLst>
            </p:cNvPr>
            <p:cNvSpPr/>
            <p:nvPr/>
          </p:nvSpPr>
          <p:spPr>
            <a:xfrm>
              <a:off x="6156209" y="2092105"/>
              <a:ext cx="358923" cy="444382"/>
            </a:xfrm>
            <a:prstGeom prst="mathMultiply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</p:grpSp>
      <p:sp>
        <p:nvSpPr>
          <p:cNvPr id="63" name="Rechteck 62">
            <a:extLst>
              <a:ext uri="{FF2B5EF4-FFF2-40B4-BE49-F238E27FC236}">
                <a16:creationId xmlns:a16="http://schemas.microsoft.com/office/drawing/2014/main" id="{BEFA3311-3CB6-4371-8B72-8ED79C703F90}"/>
              </a:ext>
            </a:extLst>
          </p:cNvPr>
          <p:cNvSpPr/>
          <p:nvPr/>
        </p:nvSpPr>
        <p:spPr>
          <a:xfrm>
            <a:off x="1882367" y="3205640"/>
            <a:ext cx="975619" cy="344021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b="1" dirty="0">
                <a:solidFill>
                  <a:schemeClr val="tx1"/>
                </a:solidFill>
              </a:rPr>
              <a:t>1.215</a:t>
            </a:r>
          </a:p>
        </p:txBody>
      </p:sp>
      <p:sp>
        <p:nvSpPr>
          <p:cNvPr id="64" name="Rechteck 63">
            <a:extLst>
              <a:ext uri="{FF2B5EF4-FFF2-40B4-BE49-F238E27FC236}">
                <a16:creationId xmlns:a16="http://schemas.microsoft.com/office/drawing/2014/main" id="{2DB60B8D-C469-47B2-A18C-FDC342068C90}"/>
              </a:ext>
            </a:extLst>
          </p:cNvPr>
          <p:cNvSpPr/>
          <p:nvPr/>
        </p:nvSpPr>
        <p:spPr>
          <a:xfrm>
            <a:off x="5163771" y="3197782"/>
            <a:ext cx="851502" cy="344021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b="1" dirty="0">
                <a:solidFill>
                  <a:schemeClr val="tx1"/>
                </a:solidFill>
              </a:rPr>
              <a:t>12,15</a:t>
            </a:r>
          </a:p>
        </p:txBody>
      </p:sp>
      <p:sp>
        <p:nvSpPr>
          <p:cNvPr id="65" name="Rechteck 64">
            <a:extLst>
              <a:ext uri="{FF2B5EF4-FFF2-40B4-BE49-F238E27FC236}">
                <a16:creationId xmlns:a16="http://schemas.microsoft.com/office/drawing/2014/main" id="{7DEB1520-D36A-46B1-8DE2-47D29B0AD6A3}"/>
              </a:ext>
            </a:extLst>
          </p:cNvPr>
          <p:cNvSpPr/>
          <p:nvPr/>
        </p:nvSpPr>
        <p:spPr>
          <a:xfrm>
            <a:off x="6907742" y="3205640"/>
            <a:ext cx="975619" cy="344021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b="1" dirty="0">
                <a:solidFill>
                  <a:schemeClr val="tx1"/>
                </a:solidFill>
              </a:rPr>
              <a:t>30</a:t>
            </a:r>
          </a:p>
        </p:txBody>
      </p:sp>
      <p:sp>
        <p:nvSpPr>
          <p:cNvPr id="66" name="Rechteck 65">
            <a:extLst>
              <a:ext uri="{FF2B5EF4-FFF2-40B4-BE49-F238E27FC236}">
                <a16:creationId xmlns:a16="http://schemas.microsoft.com/office/drawing/2014/main" id="{7007E969-B6A3-4D88-9EF6-CC3B173FC673}"/>
              </a:ext>
            </a:extLst>
          </p:cNvPr>
          <p:cNvSpPr/>
          <p:nvPr/>
        </p:nvSpPr>
        <p:spPr>
          <a:xfrm>
            <a:off x="8950593" y="3239666"/>
            <a:ext cx="975619" cy="344021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b="1" dirty="0">
                <a:solidFill>
                  <a:schemeClr val="tx1"/>
                </a:solidFill>
              </a:rPr>
              <a:t>364,50</a:t>
            </a:r>
          </a:p>
        </p:txBody>
      </p:sp>
      <p:grpSp>
        <p:nvGrpSpPr>
          <p:cNvPr id="67" name="Gruppieren 66">
            <a:extLst>
              <a:ext uri="{FF2B5EF4-FFF2-40B4-BE49-F238E27FC236}">
                <a16:creationId xmlns:a16="http://schemas.microsoft.com/office/drawing/2014/main" id="{5937AFC7-DD31-46C0-8068-2D6EF198DAA6}"/>
              </a:ext>
            </a:extLst>
          </p:cNvPr>
          <p:cNvGrpSpPr/>
          <p:nvPr/>
        </p:nvGrpSpPr>
        <p:grpSpPr>
          <a:xfrm>
            <a:off x="1478389" y="4083259"/>
            <a:ext cx="8476972" cy="495654"/>
            <a:chOff x="1469036" y="2079288"/>
            <a:chExt cx="8476972" cy="495654"/>
          </a:xfrm>
        </p:grpSpPr>
        <p:grpSp>
          <p:nvGrpSpPr>
            <p:cNvPr id="68" name="Gruppieren 67">
              <a:extLst>
                <a:ext uri="{FF2B5EF4-FFF2-40B4-BE49-F238E27FC236}">
                  <a16:creationId xmlns:a16="http://schemas.microsoft.com/office/drawing/2014/main" id="{3114AB40-3942-4C4B-AFD5-E8724549D130}"/>
                </a:ext>
              </a:extLst>
            </p:cNvPr>
            <p:cNvGrpSpPr/>
            <p:nvPr/>
          </p:nvGrpSpPr>
          <p:grpSpPr>
            <a:xfrm>
              <a:off x="1469036" y="2079288"/>
              <a:ext cx="8476972" cy="495654"/>
              <a:chOff x="228874" y="2198554"/>
              <a:chExt cx="8476972" cy="495654"/>
            </a:xfrm>
          </p:grpSpPr>
          <p:sp>
            <p:nvSpPr>
              <p:cNvPr id="70" name="Rechteck 69">
                <a:extLst>
                  <a:ext uri="{FF2B5EF4-FFF2-40B4-BE49-F238E27FC236}">
                    <a16:creationId xmlns:a16="http://schemas.microsoft.com/office/drawing/2014/main" id="{3A29BBA1-7EB6-447B-AD60-059D8104C7AB}"/>
                  </a:ext>
                </a:extLst>
              </p:cNvPr>
              <p:cNvSpPr/>
              <p:nvPr/>
            </p:nvSpPr>
            <p:spPr>
              <a:xfrm>
                <a:off x="2106612" y="2202914"/>
                <a:ext cx="367399" cy="456843"/>
              </a:xfrm>
              <a:prstGeom prst="rect">
                <a:avLst/>
              </a:prstGeom>
              <a:solidFill>
                <a:schemeClr val="bg1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de-DE"/>
              </a:p>
            </p:txBody>
          </p:sp>
          <p:grpSp>
            <p:nvGrpSpPr>
              <p:cNvPr id="71" name="Gruppieren 70">
                <a:extLst>
                  <a:ext uri="{FF2B5EF4-FFF2-40B4-BE49-F238E27FC236}">
                    <a16:creationId xmlns:a16="http://schemas.microsoft.com/office/drawing/2014/main" id="{5A2C1707-CB86-467D-B551-88BB6C22F1AD}"/>
                  </a:ext>
                </a:extLst>
              </p:cNvPr>
              <p:cNvGrpSpPr/>
              <p:nvPr/>
            </p:nvGrpSpPr>
            <p:grpSpPr>
              <a:xfrm>
                <a:off x="228874" y="2198554"/>
                <a:ext cx="8476972" cy="495654"/>
                <a:chOff x="284157" y="2184457"/>
                <a:chExt cx="8476972" cy="495654"/>
              </a:xfrm>
            </p:grpSpPr>
            <p:sp>
              <p:nvSpPr>
                <p:cNvPr id="72" name="Rechteck 71">
                  <a:extLst>
                    <a:ext uri="{FF2B5EF4-FFF2-40B4-BE49-F238E27FC236}">
                      <a16:creationId xmlns:a16="http://schemas.microsoft.com/office/drawing/2014/main" id="{DB86C400-A739-4978-B1E5-E54C537AC5BB}"/>
                    </a:ext>
                  </a:extLst>
                </p:cNvPr>
                <p:cNvSpPr/>
                <p:nvPr/>
              </p:nvSpPr>
              <p:spPr>
                <a:xfrm>
                  <a:off x="3509676" y="2210091"/>
                  <a:ext cx="364621" cy="470020"/>
                </a:xfrm>
                <a:prstGeom prst="rect">
                  <a:avLst/>
                </a:prstGeom>
                <a:solidFill>
                  <a:schemeClr val="bg1">
                    <a:lumMod val="75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de-DE"/>
                </a:p>
              </p:txBody>
            </p:sp>
            <p:sp>
              <p:nvSpPr>
                <p:cNvPr id="73" name="Rechteck 72">
                  <a:extLst>
                    <a:ext uri="{FF2B5EF4-FFF2-40B4-BE49-F238E27FC236}">
                      <a16:creationId xmlns:a16="http://schemas.microsoft.com/office/drawing/2014/main" id="{D90577C8-0C7A-4959-A460-896E1474D4A6}"/>
                    </a:ext>
                  </a:extLst>
                </p:cNvPr>
                <p:cNvSpPr/>
                <p:nvPr/>
              </p:nvSpPr>
              <p:spPr>
                <a:xfrm>
                  <a:off x="7286375" y="2184457"/>
                  <a:ext cx="364621" cy="470019"/>
                </a:xfrm>
                <a:prstGeom prst="rect">
                  <a:avLst/>
                </a:prstGeom>
                <a:solidFill>
                  <a:schemeClr val="bg1">
                    <a:lumMod val="75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de-DE"/>
                </a:p>
              </p:txBody>
            </p:sp>
            <p:grpSp>
              <p:nvGrpSpPr>
                <p:cNvPr id="74" name="Gruppieren 73">
                  <a:extLst>
                    <a:ext uri="{FF2B5EF4-FFF2-40B4-BE49-F238E27FC236}">
                      <a16:creationId xmlns:a16="http://schemas.microsoft.com/office/drawing/2014/main" id="{BCBDD529-2ACE-42B0-AC3A-17DBF2A5872E}"/>
                    </a:ext>
                  </a:extLst>
                </p:cNvPr>
                <p:cNvGrpSpPr/>
                <p:nvPr/>
              </p:nvGrpSpPr>
              <p:grpSpPr>
                <a:xfrm>
                  <a:off x="284157" y="2184457"/>
                  <a:ext cx="8476972" cy="482839"/>
                  <a:chOff x="197254" y="1901436"/>
                  <a:chExt cx="8476972" cy="482839"/>
                </a:xfrm>
              </p:grpSpPr>
              <p:sp>
                <p:nvSpPr>
                  <p:cNvPr id="75" name="Rechteck 74">
                    <a:extLst>
                      <a:ext uri="{FF2B5EF4-FFF2-40B4-BE49-F238E27FC236}">
                        <a16:creationId xmlns:a16="http://schemas.microsoft.com/office/drawing/2014/main" id="{93F857F3-D316-4B54-BEC0-840E59D9EEF3}"/>
                      </a:ext>
                    </a:extLst>
                  </p:cNvPr>
                  <p:cNvSpPr/>
                  <p:nvPr/>
                </p:nvSpPr>
                <p:spPr>
                  <a:xfrm>
                    <a:off x="197254" y="1914256"/>
                    <a:ext cx="1776826" cy="470019"/>
                  </a:xfrm>
                  <a:prstGeom prst="rect">
                    <a:avLst/>
                  </a:prstGeom>
                  <a:solidFill>
                    <a:schemeClr val="accent1">
                      <a:lumMod val="40000"/>
                      <a:lumOff val="60000"/>
                    </a:schemeClr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de-DE" sz="2000" dirty="0">
                      <a:solidFill>
                        <a:schemeClr val="tx1"/>
                      </a:solidFill>
                    </a:endParaRPr>
                  </a:p>
                </p:txBody>
              </p:sp>
              <p:sp>
                <p:nvSpPr>
                  <p:cNvPr id="76" name="Rechteck 75">
                    <a:extLst>
                      <a:ext uri="{FF2B5EF4-FFF2-40B4-BE49-F238E27FC236}">
                        <a16:creationId xmlns:a16="http://schemas.microsoft.com/office/drawing/2014/main" id="{41F418F0-A1CB-4E51-A5B0-074A220D67C6}"/>
                      </a:ext>
                    </a:extLst>
                  </p:cNvPr>
                  <p:cNvSpPr/>
                  <p:nvPr/>
                </p:nvSpPr>
                <p:spPr>
                  <a:xfrm>
                    <a:off x="2543502" y="1914253"/>
                    <a:ext cx="781267" cy="470020"/>
                  </a:xfrm>
                  <a:prstGeom prst="rect">
                    <a:avLst/>
                  </a:prstGeom>
                  <a:solidFill>
                    <a:schemeClr val="accent1">
                      <a:lumMod val="40000"/>
                      <a:lumOff val="60000"/>
                    </a:schemeClr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r>
                      <a:rPr lang="de-DE" sz="2000" dirty="0">
                        <a:solidFill>
                          <a:schemeClr val="tx1"/>
                        </a:solidFill>
                      </a:rPr>
                      <a:t>100</a:t>
                    </a:r>
                  </a:p>
                </p:txBody>
              </p:sp>
              <p:sp>
                <p:nvSpPr>
                  <p:cNvPr id="77" name="Rechteck 76">
                    <a:extLst>
                      <a:ext uri="{FF2B5EF4-FFF2-40B4-BE49-F238E27FC236}">
                        <a16:creationId xmlns:a16="http://schemas.microsoft.com/office/drawing/2014/main" id="{98CF6359-52FB-419F-AAC7-1DE5C38636CD}"/>
                      </a:ext>
                    </a:extLst>
                  </p:cNvPr>
                  <p:cNvSpPr/>
                  <p:nvPr/>
                </p:nvSpPr>
                <p:spPr>
                  <a:xfrm>
                    <a:off x="3894191" y="1914253"/>
                    <a:ext cx="869820" cy="470020"/>
                  </a:xfrm>
                  <a:prstGeom prst="rect">
                    <a:avLst/>
                  </a:prstGeom>
                  <a:solidFill>
                    <a:schemeClr val="accent1">
                      <a:lumMod val="40000"/>
                      <a:lumOff val="60000"/>
                    </a:schemeClr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de-DE" sz="2000" dirty="0">
                      <a:solidFill>
                        <a:schemeClr val="tx1"/>
                      </a:solidFill>
                    </a:endParaRPr>
                  </a:p>
                </p:txBody>
              </p:sp>
              <p:sp>
                <p:nvSpPr>
                  <p:cNvPr id="78" name="Rechteck 77">
                    <a:extLst>
                      <a:ext uri="{FF2B5EF4-FFF2-40B4-BE49-F238E27FC236}">
                        <a16:creationId xmlns:a16="http://schemas.microsoft.com/office/drawing/2014/main" id="{CE01A774-9EF2-4ED3-AF69-75C78DD06889}"/>
                      </a:ext>
                    </a:extLst>
                  </p:cNvPr>
                  <p:cNvSpPr/>
                  <p:nvPr/>
                </p:nvSpPr>
                <p:spPr>
                  <a:xfrm>
                    <a:off x="4862016" y="1914254"/>
                    <a:ext cx="364621" cy="470019"/>
                  </a:xfrm>
                  <a:prstGeom prst="rect">
                    <a:avLst/>
                  </a:prstGeom>
                  <a:solidFill>
                    <a:schemeClr val="bg1">
                      <a:lumMod val="75000"/>
                    </a:schemeClr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de-DE"/>
                  </a:p>
                </p:txBody>
              </p:sp>
              <p:sp>
                <p:nvSpPr>
                  <p:cNvPr id="79" name="Divisionszeichen 78">
                    <a:extLst>
                      <a:ext uri="{FF2B5EF4-FFF2-40B4-BE49-F238E27FC236}">
                        <a16:creationId xmlns:a16="http://schemas.microsoft.com/office/drawing/2014/main" id="{BC99049F-04DD-4606-A719-59948A79B119}"/>
                      </a:ext>
                    </a:extLst>
                  </p:cNvPr>
                  <p:cNvSpPr/>
                  <p:nvPr/>
                </p:nvSpPr>
                <p:spPr>
                  <a:xfrm>
                    <a:off x="2092856" y="1939887"/>
                    <a:ext cx="352342" cy="444385"/>
                  </a:xfrm>
                  <a:prstGeom prst="mathDivide">
                    <a:avLst/>
                  </a:prstGeom>
                  <a:solidFill>
                    <a:schemeClr val="tx1"/>
                  </a:solidFill>
                  <a:ln>
                    <a:solidFill>
                      <a:schemeClr val="tx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de-DE"/>
                  </a:p>
                </p:txBody>
              </p:sp>
              <p:sp>
                <p:nvSpPr>
                  <p:cNvPr id="80" name="Rechteck 79">
                    <a:extLst>
                      <a:ext uri="{FF2B5EF4-FFF2-40B4-BE49-F238E27FC236}">
                        <a16:creationId xmlns:a16="http://schemas.microsoft.com/office/drawing/2014/main" id="{639383A2-E266-4120-9D0B-FE85E6124E91}"/>
                      </a:ext>
                    </a:extLst>
                  </p:cNvPr>
                  <p:cNvSpPr/>
                  <p:nvPr/>
                </p:nvSpPr>
                <p:spPr>
                  <a:xfrm>
                    <a:off x="5324642" y="1914253"/>
                    <a:ext cx="1776826" cy="470019"/>
                  </a:xfrm>
                  <a:prstGeom prst="rect">
                    <a:avLst/>
                  </a:prstGeom>
                  <a:solidFill>
                    <a:schemeClr val="accent1">
                      <a:lumMod val="40000"/>
                      <a:lumOff val="60000"/>
                    </a:schemeClr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de-DE" sz="2000" dirty="0">
                      <a:solidFill>
                        <a:schemeClr val="tx1"/>
                      </a:solidFill>
                    </a:endParaRPr>
                  </a:p>
                </p:txBody>
              </p:sp>
              <p:sp>
                <p:nvSpPr>
                  <p:cNvPr id="81" name="Rechteck 80">
                    <a:extLst>
                      <a:ext uri="{FF2B5EF4-FFF2-40B4-BE49-F238E27FC236}">
                        <a16:creationId xmlns:a16="http://schemas.microsoft.com/office/drawing/2014/main" id="{8F295E70-C78B-4923-BAEF-406512719841}"/>
                      </a:ext>
                    </a:extLst>
                  </p:cNvPr>
                  <p:cNvSpPr/>
                  <p:nvPr/>
                </p:nvSpPr>
                <p:spPr>
                  <a:xfrm>
                    <a:off x="7670889" y="1907064"/>
                    <a:ext cx="1003337" cy="470020"/>
                  </a:xfrm>
                  <a:prstGeom prst="rect">
                    <a:avLst/>
                  </a:prstGeom>
                  <a:solidFill>
                    <a:schemeClr val="accent1">
                      <a:lumMod val="40000"/>
                      <a:lumOff val="60000"/>
                    </a:schemeClr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de-DE" sz="2000" dirty="0">
                      <a:solidFill>
                        <a:schemeClr val="tx1"/>
                      </a:solidFill>
                    </a:endParaRPr>
                  </a:p>
                </p:txBody>
              </p:sp>
              <p:sp>
                <p:nvSpPr>
                  <p:cNvPr id="82" name="Gleich 81">
                    <a:extLst>
                      <a:ext uri="{FF2B5EF4-FFF2-40B4-BE49-F238E27FC236}">
                        <a16:creationId xmlns:a16="http://schemas.microsoft.com/office/drawing/2014/main" id="{91F6F2CF-F5DF-44E7-BDD8-D539721F8154}"/>
                      </a:ext>
                    </a:extLst>
                  </p:cNvPr>
                  <p:cNvSpPr/>
                  <p:nvPr/>
                </p:nvSpPr>
                <p:spPr>
                  <a:xfrm>
                    <a:off x="3474497" y="1914253"/>
                    <a:ext cx="321689" cy="470019"/>
                  </a:xfrm>
                  <a:prstGeom prst="mathEqual">
                    <a:avLst/>
                  </a:prstGeom>
                  <a:solidFill>
                    <a:schemeClr val="tx1"/>
                  </a:solidFill>
                  <a:ln>
                    <a:solidFill>
                      <a:schemeClr val="tx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de-DE">
                      <a:solidFill>
                        <a:schemeClr val="tx1"/>
                      </a:solidFill>
                    </a:endParaRPr>
                  </a:p>
                </p:txBody>
              </p:sp>
              <p:sp>
                <p:nvSpPr>
                  <p:cNvPr id="83" name="Gleich 82">
                    <a:extLst>
                      <a:ext uri="{FF2B5EF4-FFF2-40B4-BE49-F238E27FC236}">
                        <a16:creationId xmlns:a16="http://schemas.microsoft.com/office/drawing/2014/main" id="{2FD25DD1-B23A-4D07-9D8C-9D6304F2C85C}"/>
                      </a:ext>
                    </a:extLst>
                  </p:cNvPr>
                  <p:cNvSpPr/>
                  <p:nvPr/>
                </p:nvSpPr>
                <p:spPr>
                  <a:xfrm>
                    <a:off x="7242405" y="1901436"/>
                    <a:ext cx="321689" cy="470019"/>
                  </a:xfrm>
                  <a:prstGeom prst="mathEqual">
                    <a:avLst/>
                  </a:prstGeom>
                  <a:solidFill>
                    <a:schemeClr val="tx1"/>
                  </a:solidFill>
                  <a:ln>
                    <a:solidFill>
                      <a:schemeClr val="tx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de-DE">
                      <a:solidFill>
                        <a:schemeClr val="tx1"/>
                      </a:solidFill>
                    </a:endParaRPr>
                  </a:p>
                </p:txBody>
              </p:sp>
            </p:grpSp>
          </p:grpSp>
        </p:grpSp>
        <p:sp>
          <p:nvSpPr>
            <p:cNvPr id="69" name="Multiplikationszeichen 68">
              <a:extLst>
                <a:ext uri="{FF2B5EF4-FFF2-40B4-BE49-F238E27FC236}">
                  <a16:creationId xmlns:a16="http://schemas.microsoft.com/office/drawing/2014/main" id="{2AE7F292-059B-4F62-9981-02C472C11FBF}"/>
                </a:ext>
              </a:extLst>
            </p:cNvPr>
            <p:cNvSpPr/>
            <p:nvPr/>
          </p:nvSpPr>
          <p:spPr>
            <a:xfrm>
              <a:off x="6156209" y="2092105"/>
              <a:ext cx="358923" cy="444382"/>
            </a:xfrm>
            <a:prstGeom prst="mathMultiply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</p:grpSp>
      <p:sp>
        <p:nvSpPr>
          <p:cNvPr id="84" name="Rechteck 83">
            <a:extLst>
              <a:ext uri="{FF2B5EF4-FFF2-40B4-BE49-F238E27FC236}">
                <a16:creationId xmlns:a16="http://schemas.microsoft.com/office/drawing/2014/main" id="{2D28857A-0DFA-4C5F-B92A-C77B350A51C9}"/>
              </a:ext>
            </a:extLst>
          </p:cNvPr>
          <p:cNvSpPr/>
          <p:nvPr/>
        </p:nvSpPr>
        <p:spPr>
          <a:xfrm>
            <a:off x="1946518" y="4142216"/>
            <a:ext cx="975619" cy="344021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b="1" dirty="0">
                <a:solidFill>
                  <a:schemeClr val="tx1"/>
                </a:solidFill>
              </a:rPr>
              <a:t>1.215</a:t>
            </a:r>
          </a:p>
        </p:txBody>
      </p:sp>
      <p:sp>
        <p:nvSpPr>
          <p:cNvPr id="85" name="Rechteck 84">
            <a:extLst>
              <a:ext uri="{FF2B5EF4-FFF2-40B4-BE49-F238E27FC236}">
                <a16:creationId xmlns:a16="http://schemas.microsoft.com/office/drawing/2014/main" id="{A30A95B4-3BC1-4530-8399-57CAE3C9B089}"/>
              </a:ext>
            </a:extLst>
          </p:cNvPr>
          <p:cNvSpPr/>
          <p:nvPr/>
        </p:nvSpPr>
        <p:spPr>
          <a:xfrm>
            <a:off x="5122426" y="4171891"/>
            <a:ext cx="975619" cy="344021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b="1" dirty="0">
                <a:solidFill>
                  <a:schemeClr val="tx1"/>
                </a:solidFill>
              </a:rPr>
              <a:t>12,15</a:t>
            </a:r>
          </a:p>
        </p:txBody>
      </p:sp>
      <p:sp>
        <p:nvSpPr>
          <p:cNvPr id="86" name="Rechteck 85">
            <a:extLst>
              <a:ext uri="{FF2B5EF4-FFF2-40B4-BE49-F238E27FC236}">
                <a16:creationId xmlns:a16="http://schemas.microsoft.com/office/drawing/2014/main" id="{3F7BF702-AA8C-4A92-972A-4EE82336C252}"/>
              </a:ext>
            </a:extLst>
          </p:cNvPr>
          <p:cNvSpPr/>
          <p:nvPr/>
        </p:nvSpPr>
        <p:spPr>
          <a:xfrm>
            <a:off x="6919175" y="4166218"/>
            <a:ext cx="975619" cy="344021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b="1" dirty="0">
                <a:solidFill>
                  <a:schemeClr val="tx1"/>
                </a:solidFill>
              </a:rPr>
              <a:t>70</a:t>
            </a:r>
          </a:p>
        </p:txBody>
      </p:sp>
      <p:sp>
        <p:nvSpPr>
          <p:cNvPr id="87" name="Rechteck 86">
            <a:extLst>
              <a:ext uri="{FF2B5EF4-FFF2-40B4-BE49-F238E27FC236}">
                <a16:creationId xmlns:a16="http://schemas.microsoft.com/office/drawing/2014/main" id="{709885D5-B716-4D50-BB0C-C5B3394B7378}"/>
              </a:ext>
            </a:extLst>
          </p:cNvPr>
          <p:cNvSpPr/>
          <p:nvPr/>
        </p:nvSpPr>
        <p:spPr>
          <a:xfrm>
            <a:off x="8979742" y="4176963"/>
            <a:ext cx="975619" cy="344021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b="1" dirty="0">
                <a:solidFill>
                  <a:schemeClr val="tx1"/>
                </a:solidFill>
              </a:rPr>
              <a:t>850,50</a:t>
            </a:r>
          </a:p>
        </p:txBody>
      </p:sp>
      <p:sp>
        <p:nvSpPr>
          <p:cNvPr id="88" name="Gefaltete Ecke 8">
            <a:extLst>
              <a:ext uri="{FF2B5EF4-FFF2-40B4-BE49-F238E27FC236}">
                <a16:creationId xmlns:a16="http://schemas.microsoft.com/office/drawing/2014/main" id="{B7D99F6D-F6C7-45FE-A711-79BBDE6B1CA3}"/>
              </a:ext>
            </a:extLst>
          </p:cNvPr>
          <p:cNvSpPr/>
          <p:nvPr/>
        </p:nvSpPr>
        <p:spPr>
          <a:xfrm rot="21054758">
            <a:off x="563971" y="1152227"/>
            <a:ext cx="676972" cy="695076"/>
          </a:xfrm>
          <a:prstGeom prst="foldedCorner">
            <a:avLst/>
          </a:prstGeom>
          <a:solidFill>
            <a:schemeClr val="accent2"/>
          </a:solidFill>
          <a:ln>
            <a:solidFill>
              <a:schemeClr val="bg1">
                <a:lumMod val="7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24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V Boli" panose="02000500030200090000" pitchFamily="2" charset="0"/>
                <a:cs typeface="MV Boli" panose="02000500030200090000" pitchFamily="2" charset="0"/>
              </a:rPr>
              <a:t>2.</a:t>
            </a:r>
          </a:p>
        </p:txBody>
      </p:sp>
    </p:spTree>
    <p:extLst>
      <p:ext uri="{BB962C8B-B14F-4D97-AF65-F5344CB8AC3E}">
        <p14:creationId xmlns:p14="http://schemas.microsoft.com/office/powerpoint/2010/main" val="255368789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8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8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8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8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8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8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8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8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3" grpId="0" animBg="1"/>
      <p:bldP spid="64" grpId="0" animBg="1"/>
      <p:bldP spid="65" grpId="0" animBg="1"/>
      <p:bldP spid="66" grpId="0" animBg="1"/>
      <p:bldP spid="84" grpId="0" animBg="1"/>
      <p:bldP spid="85" grpId="0" animBg="1"/>
      <p:bldP spid="86" grpId="0" animBg="1"/>
      <p:bldP spid="87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Abgerundetes Rechteck 6"/>
          <p:cNvSpPr/>
          <p:nvPr/>
        </p:nvSpPr>
        <p:spPr>
          <a:xfrm>
            <a:off x="1469036" y="108812"/>
            <a:ext cx="9533743" cy="749384"/>
          </a:xfrm>
          <a:prstGeom prst="roundRect">
            <a:avLst/>
          </a:prstGeom>
          <a:solidFill>
            <a:schemeClr val="accent1">
              <a:lumMod val="50000"/>
            </a:schemeClr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Rechen Training</a:t>
            </a:r>
            <a:endParaRPr lang="de-DE" sz="28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9" name="Gefaltete Ecke 8"/>
          <p:cNvSpPr/>
          <p:nvPr/>
        </p:nvSpPr>
        <p:spPr>
          <a:xfrm rot="21054758">
            <a:off x="284367" y="201814"/>
            <a:ext cx="1236183" cy="1201351"/>
          </a:xfrm>
          <a:prstGeom prst="foldedCorner">
            <a:avLst/>
          </a:prstGeom>
          <a:solidFill>
            <a:srgbClr val="00B0F0"/>
          </a:solidFill>
          <a:ln>
            <a:solidFill>
              <a:schemeClr val="bg1">
                <a:lumMod val="7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24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V Boli" panose="02000500030200090000" pitchFamily="2" charset="0"/>
                <a:cs typeface="MV Boli" panose="02000500030200090000" pitchFamily="2" charset="0"/>
              </a:rPr>
              <a:t>Lösung</a:t>
            </a:r>
          </a:p>
        </p:txBody>
      </p:sp>
      <p:sp>
        <p:nvSpPr>
          <p:cNvPr id="11" name="Rechteck 10"/>
          <p:cNvSpPr/>
          <p:nvPr/>
        </p:nvSpPr>
        <p:spPr>
          <a:xfrm>
            <a:off x="10198229" y="6551736"/>
            <a:ext cx="1993771" cy="306264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dirty="0">
                <a:solidFill>
                  <a:schemeClr val="tx1"/>
                </a:solidFill>
              </a:rPr>
              <a:t>KG-Ref.AF Carus</a:t>
            </a:r>
          </a:p>
        </p:txBody>
      </p:sp>
      <p:sp>
        <p:nvSpPr>
          <p:cNvPr id="17" name="Rechteck: abgerundete Ecken 16">
            <a:extLst>
              <a:ext uri="{FF2B5EF4-FFF2-40B4-BE49-F238E27FC236}">
                <a16:creationId xmlns:a16="http://schemas.microsoft.com/office/drawing/2014/main" id="{F3AEC81F-498B-4CF9-95D0-559868F68AAD}"/>
              </a:ext>
            </a:extLst>
          </p:cNvPr>
          <p:cNvSpPr/>
          <p:nvPr/>
        </p:nvSpPr>
        <p:spPr>
          <a:xfrm>
            <a:off x="7395551" y="699925"/>
            <a:ext cx="3298676" cy="646389"/>
          </a:xfrm>
          <a:prstGeom prst="roundRect">
            <a:avLst/>
          </a:prstGeom>
          <a:solidFill>
            <a:schemeClr val="accent1">
              <a:lumMod val="75000"/>
            </a:schemeClr>
          </a:solidFill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Prozentuale Aufteilung – B01</a:t>
            </a:r>
            <a:endParaRPr lang="de-DE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2" name="Sprechblase: rechteckig mit abgerundeten Ecken 31">
            <a:extLst>
              <a:ext uri="{FF2B5EF4-FFF2-40B4-BE49-F238E27FC236}">
                <a16:creationId xmlns:a16="http://schemas.microsoft.com/office/drawing/2014/main" id="{98210874-D786-4A57-B472-03E4205F08B1}"/>
              </a:ext>
            </a:extLst>
          </p:cNvPr>
          <p:cNvSpPr/>
          <p:nvPr/>
        </p:nvSpPr>
        <p:spPr>
          <a:xfrm>
            <a:off x="3351327" y="1222837"/>
            <a:ext cx="1302385" cy="620395"/>
          </a:xfrm>
          <a:prstGeom prst="wedgeRoundRectCallout">
            <a:avLst>
              <a:gd name="adj1" fmla="val -36369"/>
              <a:gd name="adj2" fmla="val 92128"/>
              <a:gd name="adj3" fmla="val 16667"/>
            </a:avLst>
          </a:prstGeom>
          <a:solidFill>
            <a:schemeClr val="accent2">
              <a:lumMod val="60000"/>
              <a:lumOff val="40000"/>
            </a:schemeClr>
          </a:solidFill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de-DE" sz="1200" b="1" dirty="0">
                <a:solidFill>
                  <a:schemeClr val="tx1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Tasten auf dem </a:t>
            </a:r>
            <a:endParaRPr lang="de-DE" sz="1100" b="1" dirty="0">
              <a:solidFill>
                <a:schemeClr val="tx1"/>
              </a:solidFill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de-DE" sz="1200" b="1" dirty="0">
                <a:solidFill>
                  <a:schemeClr val="tx1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Taschenrechner</a:t>
            </a:r>
            <a:endParaRPr lang="de-DE" sz="1100" b="1" dirty="0">
              <a:solidFill>
                <a:schemeClr val="tx1"/>
              </a:solidFill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grpSp>
        <p:nvGrpSpPr>
          <p:cNvPr id="45" name="Gruppieren 44">
            <a:extLst>
              <a:ext uri="{FF2B5EF4-FFF2-40B4-BE49-F238E27FC236}">
                <a16:creationId xmlns:a16="http://schemas.microsoft.com/office/drawing/2014/main" id="{D236FEAA-059D-4932-9E1E-FA5A1F7D20CB}"/>
              </a:ext>
            </a:extLst>
          </p:cNvPr>
          <p:cNvGrpSpPr/>
          <p:nvPr/>
        </p:nvGrpSpPr>
        <p:grpSpPr>
          <a:xfrm>
            <a:off x="1469036" y="2172352"/>
            <a:ext cx="8468181" cy="495654"/>
            <a:chOff x="1469036" y="2079288"/>
            <a:chExt cx="8468181" cy="495654"/>
          </a:xfrm>
        </p:grpSpPr>
        <p:grpSp>
          <p:nvGrpSpPr>
            <p:cNvPr id="44" name="Gruppieren 43">
              <a:extLst>
                <a:ext uri="{FF2B5EF4-FFF2-40B4-BE49-F238E27FC236}">
                  <a16:creationId xmlns:a16="http://schemas.microsoft.com/office/drawing/2014/main" id="{CBFC7DF6-5E04-4BEC-9C5F-41A392D3152D}"/>
                </a:ext>
              </a:extLst>
            </p:cNvPr>
            <p:cNvGrpSpPr/>
            <p:nvPr/>
          </p:nvGrpSpPr>
          <p:grpSpPr>
            <a:xfrm>
              <a:off x="1469036" y="2079288"/>
              <a:ext cx="8468181" cy="495654"/>
              <a:chOff x="228874" y="2198554"/>
              <a:chExt cx="8468181" cy="495654"/>
            </a:xfrm>
          </p:grpSpPr>
          <p:sp>
            <p:nvSpPr>
              <p:cNvPr id="19" name="Rechteck 18">
                <a:extLst>
                  <a:ext uri="{FF2B5EF4-FFF2-40B4-BE49-F238E27FC236}">
                    <a16:creationId xmlns:a16="http://schemas.microsoft.com/office/drawing/2014/main" id="{396839A0-D717-4B55-8067-B54E1D66E408}"/>
                  </a:ext>
                </a:extLst>
              </p:cNvPr>
              <p:cNvSpPr/>
              <p:nvPr/>
            </p:nvSpPr>
            <p:spPr>
              <a:xfrm>
                <a:off x="2106612" y="2202914"/>
                <a:ext cx="367399" cy="456843"/>
              </a:xfrm>
              <a:prstGeom prst="rect">
                <a:avLst/>
              </a:prstGeom>
              <a:solidFill>
                <a:schemeClr val="bg1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de-DE"/>
              </a:p>
            </p:txBody>
          </p:sp>
          <p:grpSp>
            <p:nvGrpSpPr>
              <p:cNvPr id="43" name="Gruppieren 42">
                <a:extLst>
                  <a:ext uri="{FF2B5EF4-FFF2-40B4-BE49-F238E27FC236}">
                    <a16:creationId xmlns:a16="http://schemas.microsoft.com/office/drawing/2014/main" id="{45E19788-7FBB-4D1B-9B92-5065FCE81F88}"/>
                  </a:ext>
                </a:extLst>
              </p:cNvPr>
              <p:cNvGrpSpPr/>
              <p:nvPr/>
            </p:nvGrpSpPr>
            <p:grpSpPr>
              <a:xfrm>
                <a:off x="228874" y="2198554"/>
                <a:ext cx="8468181" cy="495654"/>
                <a:chOff x="284157" y="2184457"/>
                <a:chExt cx="8468181" cy="495654"/>
              </a:xfrm>
            </p:grpSpPr>
            <p:sp>
              <p:nvSpPr>
                <p:cNvPr id="21" name="Rechteck 20">
                  <a:extLst>
                    <a:ext uri="{FF2B5EF4-FFF2-40B4-BE49-F238E27FC236}">
                      <a16:creationId xmlns:a16="http://schemas.microsoft.com/office/drawing/2014/main" id="{1A0A8208-F2C6-4952-833C-A9A58EBA9EB2}"/>
                    </a:ext>
                  </a:extLst>
                </p:cNvPr>
                <p:cNvSpPr/>
                <p:nvPr/>
              </p:nvSpPr>
              <p:spPr>
                <a:xfrm>
                  <a:off x="3509676" y="2210091"/>
                  <a:ext cx="364621" cy="470020"/>
                </a:xfrm>
                <a:prstGeom prst="rect">
                  <a:avLst/>
                </a:prstGeom>
                <a:solidFill>
                  <a:schemeClr val="bg1">
                    <a:lumMod val="75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de-DE"/>
                </a:p>
              </p:txBody>
            </p:sp>
            <p:sp>
              <p:nvSpPr>
                <p:cNvPr id="26" name="Rechteck 25">
                  <a:extLst>
                    <a:ext uri="{FF2B5EF4-FFF2-40B4-BE49-F238E27FC236}">
                      <a16:creationId xmlns:a16="http://schemas.microsoft.com/office/drawing/2014/main" id="{CC34DF57-9CDE-41C9-A1DA-7265113411B4}"/>
                    </a:ext>
                  </a:extLst>
                </p:cNvPr>
                <p:cNvSpPr/>
                <p:nvPr/>
              </p:nvSpPr>
              <p:spPr>
                <a:xfrm>
                  <a:off x="7286375" y="2184457"/>
                  <a:ext cx="364621" cy="470019"/>
                </a:xfrm>
                <a:prstGeom prst="rect">
                  <a:avLst/>
                </a:prstGeom>
                <a:solidFill>
                  <a:schemeClr val="bg1">
                    <a:lumMod val="75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de-DE"/>
                </a:p>
              </p:txBody>
            </p:sp>
            <p:grpSp>
              <p:nvGrpSpPr>
                <p:cNvPr id="31" name="Gruppieren 30">
                  <a:extLst>
                    <a:ext uri="{FF2B5EF4-FFF2-40B4-BE49-F238E27FC236}">
                      <a16:creationId xmlns:a16="http://schemas.microsoft.com/office/drawing/2014/main" id="{2756E52D-8A07-4C4C-8EC8-BDB7B994CF29}"/>
                    </a:ext>
                  </a:extLst>
                </p:cNvPr>
                <p:cNvGrpSpPr/>
                <p:nvPr/>
              </p:nvGrpSpPr>
              <p:grpSpPr>
                <a:xfrm>
                  <a:off x="284157" y="2184457"/>
                  <a:ext cx="8468181" cy="482839"/>
                  <a:chOff x="197254" y="1901436"/>
                  <a:chExt cx="8468181" cy="482839"/>
                </a:xfrm>
              </p:grpSpPr>
              <p:sp>
                <p:nvSpPr>
                  <p:cNvPr id="18" name="Rechteck 17">
                    <a:extLst>
                      <a:ext uri="{FF2B5EF4-FFF2-40B4-BE49-F238E27FC236}">
                        <a16:creationId xmlns:a16="http://schemas.microsoft.com/office/drawing/2014/main" id="{2FCD882F-12CB-4716-8EC1-CDE5D3D99E03}"/>
                      </a:ext>
                    </a:extLst>
                  </p:cNvPr>
                  <p:cNvSpPr/>
                  <p:nvPr/>
                </p:nvSpPr>
                <p:spPr>
                  <a:xfrm>
                    <a:off x="197254" y="1914256"/>
                    <a:ext cx="1776826" cy="470019"/>
                  </a:xfrm>
                  <a:prstGeom prst="rect">
                    <a:avLst/>
                  </a:prstGeom>
                  <a:solidFill>
                    <a:schemeClr val="bg1">
                      <a:lumMod val="75000"/>
                    </a:schemeClr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r>
                      <a:rPr lang="de-DE" sz="2000" dirty="0">
                        <a:solidFill>
                          <a:schemeClr val="tx1"/>
                        </a:solidFill>
                      </a:rPr>
                      <a:t>Ausgangswert</a:t>
                    </a:r>
                  </a:p>
                </p:txBody>
              </p:sp>
              <p:sp>
                <p:nvSpPr>
                  <p:cNvPr id="20" name="Rechteck 19">
                    <a:extLst>
                      <a:ext uri="{FF2B5EF4-FFF2-40B4-BE49-F238E27FC236}">
                        <a16:creationId xmlns:a16="http://schemas.microsoft.com/office/drawing/2014/main" id="{B0ABA271-D52C-41C8-A0E2-590B876FECFB}"/>
                      </a:ext>
                    </a:extLst>
                  </p:cNvPr>
                  <p:cNvSpPr/>
                  <p:nvPr/>
                </p:nvSpPr>
                <p:spPr>
                  <a:xfrm>
                    <a:off x="2543502" y="1914253"/>
                    <a:ext cx="781267" cy="470020"/>
                  </a:xfrm>
                  <a:prstGeom prst="rect">
                    <a:avLst/>
                  </a:prstGeom>
                  <a:solidFill>
                    <a:schemeClr val="bg1">
                      <a:lumMod val="75000"/>
                    </a:schemeClr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r>
                      <a:rPr lang="de-DE" sz="2000" dirty="0">
                        <a:solidFill>
                          <a:schemeClr val="tx1"/>
                        </a:solidFill>
                      </a:rPr>
                      <a:t>100</a:t>
                    </a:r>
                  </a:p>
                </p:txBody>
              </p:sp>
              <p:sp>
                <p:nvSpPr>
                  <p:cNvPr id="22" name="Rechteck 21">
                    <a:extLst>
                      <a:ext uri="{FF2B5EF4-FFF2-40B4-BE49-F238E27FC236}">
                        <a16:creationId xmlns:a16="http://schemas.microsoft.com/office/drawing/2014/main" id="{0E890F57-6652-492A-AD74-83E9BAC70C91}"/>
                      </a:ext>
                    </a:extLst>
                  </p:cNvPr>
                  <p:cNvSpPr/>
                  <p:nvPr/>
                </p:nvSpPr>
                <p:spPr>
                  <a:xfrm>
                    <a:off x="3894191" y="1914253"/>
                    <a:ext cx="869820" cy="470020"/>
                  </a:xfrm>
                  <a:prstGeom prst="rect">
                    <a:avLst/>
                  </a:prstGeom>
                  <a:solidFill>
                    <a:schemeClr val="bg1">
                      <a:lumMod val="75000"/>
                    </a:schemeClr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r>
                      <a:rPr lang="de-DE" sz="2000" dirty="0">
                        <a:solidFill>
                          <a:schemeClr val="tx1"/>
                        </a:solidFill>
                      </a:rPr>
                      <a:t>Wert</a:t>
                    </a:r>
                  </a:p>
                </p:txBody>
              </p:sp>
              <p:sp>
                <p:nvSpPr>
                  <p:cNvPr id="23" name="Rechteck 22">
                    <a:extLst>
                      <a:ext uri="{FF2B5EF4-FFF2-40B4-BE49-F238E27FC236}">
                        <a16:creationId xmlns:a16="http://schemas.microsoft.com/office/drawing/2014/main" id="{8331247F-51DB-4B4F-8119-9EDA6A7F1E70}"/>
                      </a:ext>
                    </a:extLst>
                  </p:cNvPr>
                  <p:cNvSpPr/>
                  <p:nvPr/>
                </p:nvSpPr>
                <p:spPr>
                  <a:xfrm>
                    <a:off x="4862016" y="1914254"/>
                    <a:ext cx="364621" cy="470019"/>
                  </a:xfrm>
                  <a:prstGeom prst="rect">
                    <a:avLst/>
                  </a:prstGeom>
                  <a:solidFill>
                    <a:schemeClr val="bg1">
                      <a:lumMod val="75000"/>
                    </a:schemeClr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de-DE"/>
                  </a:p>
                </p:txBody>
              </p:sp>
              <p:sp>
                <p:nvSpPr>
                  <p:cNvPr id="24" name="Divisionszeichen 23">
                    <a:extLst>
                      <a:ext uri="{FF2B5EF4-FFF2-40B4-BE49-F238E27FC236}">
                        <a16:creationId xmlns:a16="http://schemas.microsoft.com/office/drawing/2014/main" id="{84FBF829-B0BB-407A-BA97-024E843EB4F1}"/>
                      </a:ext>
                    </a:extLst>
                  </p:cNvPr>
                  <p:cNvSpPr/>
                  <p:nvPr/>
                </p:nvSpPr>
                <p:spPr>
                  <a:xfrm>
                    <a:off x="2092856" y="1939887"/>
                    <a:ext cx="352342" cy="444385"/>
                  </a:xfrm>
                  <a:prstGeom prst="mathDivide">
                    <a:avLst/>
                  </a:prstGeom>
                  <a:solidFill>
                    <a:schemeClr val="tx1"/>
                  </a:solidFill>
                  <a:ln>
                    <a:solidFill>
                      <a:schemeClr val="tx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de-DE"/>
                  </a:p>
                </p:txBody>
              </p:sp>
              <p:sp>
                <p:nvSpPr>
                  <p:cNvPr id="25" name="Rechteck 24">
                    <a:extLst>
                      <a:ext uri="{FF2B5EF4-FFF2-40B4-BE49-F238E27FC236}">
                        <a16:creationId xmlns:a16="http://schemas.microsoft.com/office/drawing/2014/main" id="{372EBDEB-32D8-4E0C-AD9A-AD6E0551B254}"/>
                      </a:ext>
                    </a:extLst>
                  </p:cNvPr>
                  <p:cNvSpPr/>
                  <p:nvPr/>
                </p:nvSpPr>
                <p:spPr>
                  <a:xfrm>
                    <a:off x="5324642" y="1914253"/>
                    <a:ext cx="1776826" cy="470019"/>
                  </a:xfrm>
                  <a:prstGeom prst="rect">
                    <a:avLst/>
                  </a:prstGeom>
                  <a:solidFill>
                    <a:schemeClr val="bg1">
                      <a:lumMod val="75000"/>
                    </a:schemeClr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r>
                      <a:rPr lang="de-DE" sz="2000" dirty="0">
                        <a:solidFill>
                          <a:schemeClr val="tx1"/>
                        </a:solidFill>
                      </a:rPr>
                      <a:t>Prozentwert</a:t>
                    </a:r>
                  </a:p>
                </p:txBody>
              </p:sp>
              <p:sp>
                <p:nvSpPr>
                  <p:cNvPr id="27" name="Rechteck 26">
                    <a:extLst>
                      <a:ext uri="{FF2B5EF4-FFF2-40B4-BE49-F238E27FC236}">
                        <a16:creationId xmlns:a16="http://schemas.microsoft.com/office/drawing/2014/main" id="{4CF07F51-16DE-47A8-BADE-5D416736C02A}"/>
                      </a:ext>
                    </a:extLst>
                  </p:cNvPr>
                  <p:cNvSpPr/>
                  <p:nvPr/>
                </p:nvSpPr>
                <p:spPr>
                  <a:xfrm>
                    <a:off x="7662098" y="1914253"/>
                    <a:ext cx="1003337" cy="470020"/>
                  </a:xfrm>
                  <a:prstGeom prst="rect">
                    <a:avLst/>
                  </a:prstGeom>
                  <a:solidFill>
                    <a:schemeClr val="bg1">
                      <a:lumMod val="75000"/>
                    </a:schemeClr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r>
                      <a:rPr lang="de-DE" sz="2000" dirty="0">
                        <a:solidFill>
                          <a:schemeClr val="tx1"/>
                        </a:solidFill>
                      </a:rPr>
                      <a:t>Summe</a:t>
                    </a:r>
                  </a:p>
                </p:txBody>
              </p:sp>
              <p:sp>
                <p:nvSpPr>
                  <p:cNvPr id="28" name="Gleich 27">
                    <a:extLst>
                      <a:ext uri="{FF2B5EF4-FFF2-40B4-BE49-F238E27FC236}">
                        <a16:creationId xmlns:a16="http://schemas.microsoft.com/office/drawing/2014/main" id="{4CEC5D1B-8458-4E01-85A9-DA51ADB95D19}"/>
                      </a:ext>
                    </a:extLst>
                  </p:cNvPr>
                  <p:cNvSpPr/>
                  <p:nvPr/>
                </p:nvSpPr>
                <p:spPr>
                  <a:xfrm>
                    <a:off x="3474497" y="1914253"/>
                    <a:ext cx="321689" cy="470019"/>
                  </a:xfrm>
                  <a:prstGeom prst="mathEqual">
                    <a:avLst/>
                  </a:prstGeom>
                  <a:solidFill>
                    <a:schemeClr val="tx1"/>
                  </a:solidFill>
                  <a:ln>
                    <a:solidFill>
                      <a:schemeClr val="tx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de-DE">
                      <a:solidFill>
                        <a:schemeClr val="tx1"/>
                      </a:solidFill>
                    </a:endParaRPr>
                  </a:p>
                </p:txBody>
              </p:sp>
              <p:sp>
                <p:nvSpPr>
                  <p:cNvPr id="30" name="Gleich 29">
                    <a:extLst>
                      <a:ext uri="{FF2B5EF4-FFF2-40B4-BE49-F238E27FC236}">
                        <a16:creationId xmlns:a16="http://schemas.microsoft.com/office/drawing/2014/main" id="{5EF12EF9-A2DC-4A1D-947E-94C12B6F02CE}"/>
                      </a:ext>
                    </a:extLst>
                  </p:cNvPr>
                  <p:cNvSpPr/>
                  <p:nvPr/>
                </p:nvSpPr>
                <p:spPr>
                  <a:xfrm>
                    <a:off x="7242405" y="1901436"/>
                    <a:ext cx="321689" cy="470019"/>
                  </a:xfrm>
                  <a:prstGeom prst="mathEqual">
                    <a:avLst/>
                  </a:prstGeom>
                  <a:solidFill>
                    <a:schemeClr val="tx1"/>
                  </a:solidFill>
                  <a:ln>
                    <a:solidFill>
                      <a:schemeClr val="tx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de-DE">
                      <a:solidFill>
                        <a:schemeClr val="tx1"/>
                      </a:solidFill>
                    </a:endParaRPr>
                  </a:p>
                </p:txBody>
              </p:sp>
            </p:grpSp>
          </p:grpSp>
        </p:grpSp>
        <p:sp>
          <p:nvSpPr>
            <p:cNvPr id="29" name="Multiplikationszeichen 28">
              <a:extLst>
                <a:ext uri="{FF2B5EF4-FFF2-40B4-BE49-F238E27FC236}">
                  <a16:creationId xmlns:a16="http://schemas.microsoft.com/office/drawing/2014/main" id="{4C070C9C-42CC-43FC-B023-135313ED9040}"/>
                </a:ext>
              </a:extLst>
            </p:cNvPr>
            <p:cNvSpPr/>
            <p:nvPr/>
          </p:nvSpPr>
          <p:spPr>
            <a:xfrm>
              <a:off x="6156209" y="2092105"/>
              <a:ext cx="358923" cy="444382"/>
            </a:xfrm>
            <a:prstGeom prst="mathMultiply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</p:grpSp>
      <p:grpSp>
        <p:nvGrpSpPr>
          <p:cNvPr id="46" name="Gruppieren 45">
            <a:extLst>
              <a:ext uri="{FF2B5EF4-FFF2-40B4-BE49-F238E27FC236}">
                <a16:creationId xmlns:a16="http://schemas.microsoft.com/office/drawing/2014/main" id="{4E6FA040-1316-4ECA-8A76-29D6533E48BC}"/>
              </a:ext>
            </a:extLst>
          </p:cNvPr>
          <p:cNvGrpSpPr/>
          <p:nvPr/>
        </p:nvGrpSpPr>
        <p:grpSpPr>
          <a:xfrm>
            <a:off x="1469036" y="3151034"/>
            <a:ext cx="8639698" cy="495654"/>
            <a:chOff x="1469036" y="2079288"/>
            <a:chExt cx="8639698" cy="495654"/>
          </a:xfrm>
        </p:grpSpPr>
        <p:grpSp>
          <p:nvGrpSpPr>
            <p:cNvPr id="47" name="Gruppieren 46">
              <a:extLst>
                <a:ext uri="{FF2B5EF4-FFF2-40B4-BE49-F238E27FC236}">
                  <a16:creationId xmlns:a16="http://schemas.microsoft.com/office/drawing/2014/main" id="{68A626DE-CC01-4169-BE3D-19E2E0F4A645}"/>
                </a:ext>
              </a:extLst>
            </p:cNvPr>
            <p:cNvGrpSpPr/>
            <p:nvPr/>
          </p:nvGrpSpPr>
          <p:grpSpPr>
            <a:xfrm>
              <a:off x="1469036" y="2079288"/>
              <a:ext cx="8639698" cy="495654"/>
              <a:chOff x="228874" y="2198554"/>
              <a:chExt cx="8639698" cy="495654"/>
            </a:xfrm>
          </p:grpSpPr>
          <p:sp>
            <p:nvSpPr>
              <p:cNvPr id="49" name="Rechteck 48">
                <a:extLst>
                  <a:ext uri="{FF2B5EF4-FFF2-40B4-BE49-F238E27FC236}">
                    <a16:creationId xmlns:a16="http://schemas.microsoft.com/office/drawing/2014/main" id="{432ACA94-4B58-4166-B9B2-43EB90EB3F07}"/>
                  </a:ext>
                </a:extLst>
              </p:cNvPr>
              <p:cNvSpPr/>
              <p:nvPr/>
            </p:nvSpPr>
            <p:spPr>
              <a:xfrm>
                <a:off x="2106612" y="2202914"/>
                <a:ext cx="367399" cy="456843"/>
              </a:xfrm>
              <a:prstGeom prst="rect">
                <a:avLst/>
              </a:prstGeom>
              <a:solidFill>
                <a:schemeClr val="bg1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de-DE"/>
              </a:p>
            </p:txBody>
          </p:sp>
          <p:grpSp>
            <p:nvGrpSpPr>
              <p:cNvPr id="50" name="Gruppieren 49">
                <a:extLst>
                  <a:ext uri="{FF2B5EF4-FFF2-40B4-BE49-F238E27FC236}">
                    <a16:creationId xmlns:a16="http://schemas.microsoft.com/office/drawing/2014/main" id="{ED71FD59-A405-4CF3-B4EE-59BFD6B064BF}"/>
                  </a:ext>
                </a:extLst>
              </p:cNvPr>
              <p:cNvGrpSpPr/>
              <p:nvPr/>
            </p:nvGrpSpPr>
            <p:grpSpPr>
              <a:xfrm>
                <a:off x="228874" y="2198554"/>
                <a:ext cx="8639698" cy="495654"/>
                <a:chOff x="284157" y="2184457"/>
                <a:chExt cx="8639698" cy="495654"/>
              </a:xfrm>
            </p:grpSpPr>
            <p:sp>
              <p:nvSpPr>
                <p:cNvPr id="51" name="Rechteck 50">
                  <a:extLst>
                    <a:ext uri="{FF2B5EF4-FFF2-40B4-BE49-F238E27FC236}">
                      <a16:creationId xmlns:a16="http://schemas.microsoft.com/office/drawing/2014/main" id="{A8821B2D-5617-47F9-B108-9967244FE6F7}"/>
                    </a:ext>
                  </a:extLst>
                </p:cNvPr>
                <p:cNvSpPr/>
                <p:nvPr/>
              </p:nvSpPr>
              <p:spPr>
                <a:xfrm>
                  <a:off x="3509676" y="2210091"/>
                  <a:ext cx="364621" cy="470020"/>
                </a:xfrm>
                <a:prstGeom prst="rect">
                  <a:avLst/>
                </a:prstGeom>
                <a:solidFill>
                  <a:schemeClr val="bg1">
                    <a:lumMod val="75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de-DE"/>
                </a:p>
              </p:txBody>
            </p:sp>
            <p:sp>
              <p:nvSpPr>
                <p:cNvPr id="52" name="Rechteck 51">
                  <a:extLst>
                    <a:ext uri="{FF2B5EF4-FFF2-40B4-BE49-F238E27FC236}">
                      <a16:creationId xmlns:a16="http://schemas.microsoft.com/office/drawing/2014/main" id="{1007A6DB-9E13-4A6D-81DF-EF2FB75BC2BB}"/>
                    </a:ext>
                  </a:extLst>
                </p:cNvPr>
                <p:cNvSpPr/>
                <p:nvPr/>
              </p:nvSpPr>
              <p:spPr>
                <a:xfrm>
                  <a:off x="7286375" y="2184457"/>
                  <a:ext cx="364621" cy="470019"/>
                </a:xfrm>
                <a:prstGeom prst="rect">
                  <a:avLst/>
                </a:prstGeom>
                <a:solidFill>
                  <a:schemeClr val="bg1">
                    <a:lumMod val="75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de-DE"/>
                </a:p>
              </p:txBody>
            </p:sp>
            <p:grpSp>
              <p:nvGrpSpPr>
                <p:cNvPr id="53" name="Gruppieren 52">
                  <a:extLst>
                    <a:ext uri="{FF2B5EF4-FFF2-40B4-BE49-F238E27FC236}">
                      <a16:creationId xmlns:a16="http://schemas.microsoft.com/office/drawing/2014/main" id="{38F0DA66-FD50-48E8-9A5D-188DEEB260B7}"/>
                    </a:ext>
                  </a:extLst>
                </p:cNvPr>
                <p:cNvGrpSpPr/>
                <p:nvPr/>
              </p:nvGrpSpPr>
              <p:grpSpPr>
                <a:xfrm>
                  <a:off x="284157" y="2184457"/>
                  <a:ext cx="8639698" cy="482839"/>
                  <a:chOff x="197254" y="1901436"/>
                  <a:chExt cx="8639698" cy="482839"/>
                </a:xfrm>
              </p:grpSpPr>
              <p:sp>
                <p:nvSpPr>
                  <p:cNvPr id="54" name="Rechteck 53">
                    <a:extLst>
                      <a:ext uri="{FF2B5EF4-FFF2-40B4-BE49-F238E27FC236}">
                        <a16:creationId xmlns:a16="http://schemas.microsoft.com/office/drawing/2014/main" id="{744FE670-B265-4220-90CF-88291BF49B26}"/>
                      </a:ext>
                    </a:extLst>
                  </p:cNvPr>
                  <p:cNvSpPr/>
                  <p:nvPr/>
                </p:nvSpPr>
                <p:spPr>
                  <a:xfrm>
                    <a:off x="197254" y="1914256"/>
                    <a:ext cx="1776826" cy="470019"/>
                  </a:xfrm>
                  <a:prstGeom prst="rect">
                    <a:avLst/>
                  </a:prstGeom>
                  <a:solidFill>
                    <a:schemeClr val="accent1">
                      <a:lumMod val="40000"/>
                      <a:lumOff val="60000"/>
                    </a:schemeClr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de-DE" sz="2000" dirty="0">
                      <a:solidFill>
                        <a:schemeClr val="tx1"/>
                      </a:solidFill>
                    </a:endParaRPr>
                  </a:p>
                </p:txBody>
              </p:sp>
              <p:sp>
                <p:nvSpPr>
                  <p:cNvPr id="55" name="Rechteck 54">
                    <a:extLst>
                      <a:ext uri="{FF2B5EF4-FFF2-40B4-BE49-F238E27FC236}">
                        <a16:creationId xmlns:a16="http://schemas.microsoft.com/office/drawing/2014/main" id="{9BB4FD1C-08CC-4FCA-8C48-E963FD203740}"/>
                      </a:ext>
                    </a:extLst>
                  </p:cNvPr>
                  <p:cNvSpPr/>
                  <p:nvPr/>
                </p:nvSpPr>
                <p:spPr>
                  <a:xfrm>
                    <a:off x="2543502" y="1914253"/>
                    <a:ext cx="781267" cy="470020"/>
                  </a:xfrm>
                  <a:prstGeom prst="rect">
                    <a:avLst/>
                  </a:prstGeom>
                  <a:solidFill>
                    <a:schemeClr val="accent1">
                      <a:lumMod val="40000"/>
                      <a:lumOff val="60000"/>
                    </a:schemeClr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r>
                      <a:rPr lang="de-DE" sz="2000" dirty="0">
                        <a:solidFill>
                          <a:schemeClr val="tx1"/>
                        </a:solidFill>
                      </a:rPr>
                      <a:t>100</a:t>
                    </a:r>
                  </a:p>
                </p:txBody>
              </p:sp>
              <p:sp>
                <p:nvSpPr>
                  <p:cNvPr id="56" name="Rechteck 55">
                    <a:extLst>
                      <a:ext uri="{FF2B5EF4-FFF2-40B4-BE49-F238E27FC236}">
                        <a16:creationId xmlns:a16="http://schemas.microsoft.com/office/drawing/2014/main" id="{652A52FC-8384-4340-ABF4-BC45F9276F36}"/>
                      </a:ext>
                    </a:extLst>
                  </p:cNvPr>
                  <p:cNvSpPr/>
                  <p:nvPr/>
                </p:nvSpPr>
                <p:spPr>
                  <a:xfrm>
                    <a:off x="3894191" y="1914253"/>
                    <a:ext cx="869820" cy="470020"/>
                  </a:xfrm>
                  <a:prstGeom prst="rect">
                    <a:avLst/>
                  </a:prstGeom>
                  <a:solidFill>
                    <a:schemeClr val="accent1">
                      <a:lumMod val="40000"/>
                      <a:lumOff val="60000"/>
                    </a:schemeClr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de-DE" sz="2000" dirty="0">
                      <a:solidFill>
                        <a:schemeClr val="tx1"/>
                      </a:solidFill>
                    </a:endParaRPr>
                  </a:p>
                </p:txBody>
              </p:sp>
              <p:sp>
                <p:nvSpPr>
                  <p:cNvPr id="57" name="Rechteck 56">
                    <a:extLst>
                      <a:ext uri="{FF2B5EF4-FFF2-40B4-BE49-F238E27FC236}">
                        <a16:creationId xmlns:a16="http://schemas.microsoft.com/office/drawing/2014/main" id="{7BEB77FB-BE62-4973-B83B-A2AF88E4F13B}"/>
                      </a:ext>
                    </a:extLst>
                  </p:cNvPr>
                  <p:cNvSpPr/>
                  <p:nvPr/>
                </p:nvSpPr>
                <p:spPr>
                  <a:xfrm>
                    <a:off x="4862016" y="1914254"/>
                    <a:ext cx="364621" cy="470019"/>
                  </a:xfrm>
                  <a:prstGeom prst="rect">
                    <a:avLst/>
                  </a:prstGeom>
                  <a:solidFill>
                    <a:schemeClr val="bg1">
                      <a:lumMod val="75000"/>
                    </a:schemeClr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de-DE"/>
                  </a:p>
                </p:txBody>
              </p:sp>
              <p:sp>
                <p:nvSpPr>
                  <p:cNvPr id="58" name="Divisionszeichen 57">
                    <a:extLst>
                      <a:ext uri="{FF2B5EF4-FFF2-40B4-BE49-F238E27FC236}">
                        <a16:creationId xmlns:a16="http://schemas.microsoft.com/office/drawing/2014/main" id="{AE6F4E23-CA1F-444D-80E2-AACFD2440896}"/>
                      </a:ext>
                    </a:extLst>
                  </p:cNvPr>
                  <p:cNvSpPr/>
                  <p:nvPr/>
                </p:nvSpPr>
                <p:spPr>
                  <a:xfrm>
                    <a:off x="2092856" y="1939887"/>
                    <a:ext cx="352342" cy="444385"/>
                  </a:xfrm>
                  <a:prstGeom prst="mathDivide">
                    <a:avLst/>
                  </a:prstGeom>
                  <a:solidFill>
                    <a:schemeClr val="tx1"/>
                  </a:solidFill>
                  <a:ln>
                    <a:solidFill>
                      <a:schemeClr val="tx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de-DE"/>
                  </a:p>
                </p:txBody>
              </p:sp>
              <p:sp>
                <p:nvSpPr>
                  <p:cNvPr id="59" name="Rechteck 58">
                    <a:extLst>
                      <a:ext uri="{FF2B5EF4-FFF2-40B4-BE49-F238E27FC236}">
                        <a16:creationId xmlns:a16="http://schemas.microsoft.com/office/drawing/2014/main" id="{9B9A16A9-0981-4B83-AD85-3504B60057B3}"/>
                      </a:ext>
                    </a:extLst>
                  </p:cNvPr>
                  <p:cNvSpPr/>
                  <p:nvPr/>
                </p:nvSpPr>
                <p:spPr>
                  <a:xfrm>
                    <a:off x="5324642" y="1914253"/>
                    <a:ext cx="1776826" cy="470019"/>
                  </a:xfrm>
                  <a:prstGeom prst="rect">
                    <a:avLst/>
                  </a:prstGeom>
                  <a:solidFill>
                    <a:schemeClr val="accent1">
                      <a:lumMod val="40000"/>
                      <a:lumOff val="60000"/>
                    </a:schemeClr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de-DE" sz="2000" dirty="0">
                      <a:solidFill>
                        <a:schemeClr val="tx1"/>
                      </a:solidFill>
                    </a:endParaRPr>
                  </a:p>
                </p:txBody>
              </p:sp>
              <p:sp>
                <p:nvSpPr>
                  <p:cNvPr id="60" name="Rechteck 59">
                    <a:extLst>
                      <a:ext uri="{FF2B5EF4-FFF2-40B4-BE49-F238E27FC236}">
                        <a16:creationId xmlns:a16="http://schemas.microsoft.com/office/drawing/2014/main" id="{FC06E974-25DD-4A30-86BB-0956F423F7AF}"/>
                      </a:ext>
                    </a:extLst>
                  </p:cNvPr>
                  <p:cNvSpPr/>
                  <p:nvPr/>
                </p:nvSpPr>
                <p:spPr>
                  <a:xfrm>
                    <a:off x="7670889" y="1907064"/>
                    <a:ext cx="1166063" cy="470020"/>
                  </a:xfrm>
                  <a:prstGeom prst="rect">
                    <a:avLst/>
                  </a:prstGeom>
                  <a:solidFill>
                    <a:schemeClr val="accent1">
                      <a:lumMod val="40000"/>
                      <a:lumOff val="60000"/>
                    </a:schemeClr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de-DE" sz="2000" dirty="0">
                      <a:solidFill>
                        <a:schemeClr val="tx1"/>
                      </a:solidFill>
                    </a:endParaRPr>
                  </a:p>
                </p:txBody>
              </p:sp>
              <p:sp>
                <p:nvSpPr>
                  <p:cNvPr id="61" name="Gleich 60">
                    <a:extLst>
                      <a:ext uri="{FF2B5EF4-FFF2-40B4-BE49-F238E27FC236}">
                        <a16:creationId xmlns:a16="http://schemas.microsoft.com/office/drawing/2014/main" id="{DEBE807B-E5E4-4613-B785-0D49E216ADCA}"/>
                      </a:ext>
                    </a:extLst>
                  </p:cNvPr>
                  <p:cNvSpPr/>
                  <p:nvPr/>
                </p:nvSpPr>
                <p:spPr>
                  <a:xfrm>
                    <a:off x="3474497" y="1914253"/>
                    <a:ext cx="321689" cy="470019"/>
                  </a:xfrm>
                  <a:prstGeom prst="mathEqual">
                    <a:avLst/>
                  </a:prstGeom>
                  <a:solidFill>
                    <a:schemeClr val="tx1"/>
                  </a:solidFill>
                  <a:ln>
                    <a:solidFill>
                      <a:schemeClr val="tx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de-DE">
                      <a:solidFill>
                        <a:schemeClr val="tx1"/>
                      </a:solidFill>
                    </a:endParaRPr>
                  </a:p>
                </p:txBody>
              </p:sp>
              <p:sp>
                <p:nvSpPr>
                  <p:cNvPr id="62" name="Gleich 61">
                    <a:extLst>
                      <a:ext uri="{FF2B5EF4-FFF2-40B4-BE49-F238E27FC236}">
                        <a16:creationId xmlns:a16="http://schemas.microsoft.com/office/drawing/2014/main" id="{146BA0ED-00FD-4611-8BD5-E7EADD762E42}"/>
                      </a:ext>
                    </a:extLst>
                  </p:cNvPr>
                  <p:cNvSpPr/>
                  <p:nvPr/>
                </p:nvSpPr>
                <p:spPr>
                  <a:xfrm>
                    <a:off x="7242405" y="1901436"/>
                    <a:ext cx="321689" cy="470019"/>
                  </a:xfrm>
                  <a:prstGeom prst="mathEqual">
                    <a:avLst/>
                  </a:prstGeom>
                  <a:solidFill>
                    <a:schemeClr val="tx1"/>
                  </a:solidFill>
                  <a:ln>
                    <a:solidFill>
                      <a:schemeClr val="tx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de-DE">
                      <a:solidFill>
                        <a:schemeClr val="tx1"/>
                      </a:solidFill>
                    </a:endParaRPr>
                  </a:p>
                </p:txBody>
              </p:sp>
            </p:grpSp>
          </p:grpSp>
        </p:grpSp>
        <p:sp>
          <p:nvSpPr>
            <p:cNvPr id="48" name="Multiplikationszeichen 47">
              <a:extLst>
                <a:ext uri="{FF2B5EF4-FFF2-40B4-BE49-F238E27FC236}">
                  <a16:creationId xmlns:a16="http://schemas.microsoft.com/office/drawing/2014/main" id="{B07DE7F8-8114-434F-B48C-F50B3D151335}"/>
                </a:ext>
              </a:extLst>
            </p:cNvPr>
            <p:cNvSpPr/>
            <p:nvPr/>
          </p:nvSpPr>
          <p:spPr>
            <a:xfrm>
              <a:off x="6156209" y="2092105"/>
              <a:ext cx="358923" cy="444382"/>
            </a:xfrm>
            <a:prstGeom prst="mathMultiply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</p:grpSp>
      <p:sp>
        <p:nvSpPr>
          <p:cNvPr id="63" name="Rechteck 62">
            <a:extLst>
              <a:ext uri="{FF2B5EF4-FFF2-40B4-BE49-F238E27FC236}">
                <a16:creationId xmlns:a16="http://schemas.microsoft.com/office/drawing/2014/main" id="{BEFA3311-3CB6-4371-8B72-8ED79C703F90}"/>
              </a:ext>
            </a:extLst>
          </p:cNvPr>
          <p:cNvSpPr/>
          <p:nvPr/>
        </p:nvSpPr>
        <p:spPr>
          <a:xfrm>
            <a:off x="1882367" y="3205640"/>
            <a:ext cx="975619" cy="344021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b="1" dirty="0">
                <a:solidFill>
                  <a:schemeClr val="tx1"/>
                </a:solidFill>
              </a:rPr>
              <a:t>4.355</a:t>
            </a:r>
          </a:p>
        </p:txBody>
      </p:sp>
      <p:sp>
        <p:nvSpPr>
          <p:cNvPr id="64" name="Rechteck 63">
            <a:extLst>
              <a:ext uri="{FF2B5EF4-FFF2-40B4-BE49-F238E27FC236}">
                <a16:creationId xmlns:a16="http://schemas.microsoft.com/office/drawing/2014/main" id="{2DB60B8D-C469-47B2-A18C-FDC342068C90}"/>
              </a:ext>
            </a:extLst>
          </p:cNvPr>
          <p:cNvSpPr/>
          <p:nvPr/>
        </p:nvSpPr>
        <p:spPr>
          <a:xfrm>
            <a:off x="5226049" y="3256989"/>
            <a:ext cx="851502" cy="344021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b="1" dirty="0">
                <a:solidFill>
                  <a:schemeClr val="tx1"/>
                </a:solidFill>
              </a:rPr>
              <a:t>43,55</a:t>
            </a:r>
          </a:p>
        </p:txBody>
      </p:sp>
      <p:sp>
        <p:nvSpPr>
          <p:cNvPr id="65" name="Rechteck 64">
            <a:extLst>
              <a:ext uri="{FF2B5EF4-FFF2-40B4-BE49-F238E27FC236}">
                <a16:creationId xmlns:a16="http://schemas.microsoft.com/office/drawing/2014/main" id="{7DEB1520-D36A-46B1-8DE2-47D29B0AD6A3}"/>
              </a:ext>
            </a:extLst>
          </p:cNvPr>
          <p:cNvSpPr/>
          <p:nvPr/>
        </p:nvSpPr>
        <p:spPr>
          <a:xfrm>
            <a:off x="6907742" y="3205640"/>
            <a:ext cx="975619" cy="344021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b="1" dirty="0">
                <a:solidFill>
                  <a:schemeClr val="tx1"/>
                </a:solidFill>
              </a:rPr>
              <a:t>25</a:t>
            </a:r>
          </a:p>
        </p:txBody>
      </p:sp>
      <p:sp>
        <p:nvSpPr>
          <p:cNvPr id="66" name="Rechteck 65">
            <a:extLst>
              <a:ext uri="{FF2B5EF4-FFF2-40B4-BE49-F238E27FC236}">
                <a16:creationId xmlns:a16="http://schemas.microsoft.com/office/drawing/2014/main" id="{7007E969-B6A3-4D88-9EF6-CC3B173FC673}"/>
              </a:ext>
            </a:extLst>
          </p:cNvPr>
          <p:cNvSpPr/>
          <p:nvPr/>
        </p:nvSpPr>
        <p:spPr>
          <a:xfrm>
            <a:off x="9105397" y="3239666"/>
            <a:ext cx="1003337" cy="344021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b="1" dirty="0">
                <a:solidFill>
                  <a:schemeClr val="tx1"/>
                </a:solidFill>
              </a:rPr>
              <a:t>1.088,75</a:t>
            </a:r>
          </a:p>
        </p:txBody>
      </p:sp>
      <p:grpSp>
        <p:nvGrpSpPr>
          <p:cNvPr id="67" name="Gruppieren 66">
            <a:extLst>
              <a:ext uri="{FF2B5EF4-FFF2-40B4-BE49-F238E27FC236}">
                <a16:creationId xmlns:a16="http://schemas.microsoft.com/office/drawing/2014/main" id="{5937AFC7-DD31-46C0-8068-2D6EF198DAA6}"/>
              </a:ext>
            </a:extLst>
          </p:cNvPr>
          <p:cNvGrpSpPr/>
          <p:nvPr/>
        </p:nvGrpSpPr>
        <p:grpSpPr>
          <a:xfrm>
            <a:off x="1478389" y="4083259"/>
            <a:ext cx="8630345" cy="495654"/>
            <a:chOff x="1469036" y="2079288"/>
            <a:chExt cx="8630345" cy="495654"/>
          </a:xfrm>
        </p:grpSpPr>
        <p:grpSp>
          <p:nvGrpSpPr>
            <p:cNvPr id="68" name="Gruppieren 67">
              <a:extLst>
                <a:ext uri="{FF2B5EF4-FFF2-40B4-BE49-F238E27FC236}">
                  <a16:creationId xmlns:a16="http://schemas.microsoft.com/office/drawing/2014/main" id="{3114AB40-3942-4C4B-AFD5-E8724549D130}"/>
                </a:ext>
              </a:extLst>
            </p:cNvPr>
            <p:cNvGrpSpPr/>
            <p:nvPr/>
          </p:nvGrpSpPr>
          <p:grpSpPr>
            <a:xfrm>
              <a:off x="1469036" y="2079288"/>
              <a:ext cx="8630345" cy="495654"/>
              <a:chOff x="228874" y="2198554"/>
              <a:chExt cx="8630345" cy="495654"/>
            </a:xfrm>
          </p:grpSpPr>
          <p:sp>
            <p:nvSpPr>
              <p:cNvPr id="70" name="Rechteck 69">
                <a:extLst>
                  <a:ext uri="{FF2B5EF4-FFF2-40B4-BE49-F238E27FC236}">
                    <a16:creationId xmlns:a16="http://schemas.microsoft.com/office/drawing/2014/main" id="{3A29BBA1-7EB6-447B-AD60-059D8104C7AB}"/>
                  </a:ext>
                </a:extLst>
              </p:cNvPr>
              <p:cNvSpPr/>
              <p:nvPr/>
            </p:nvSpPr>
            <p:spPr>
              <a:xfrm>
                <a:off x="2106612" y="2202914"/>
                <a:ext cx="367399" cy="456843"/>
              </a:xfrm>
              <a:prstGeom prst="rect">
                <a:avLst/>
              </a:prstGeom>
              <a:solidFill>
                <a:schemeClr val="bg1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de-DE"/>
              </a:p>
            </p:txBody>
          </p:sp>
          <p:grpSp>
            <p:nvGrpSpPr>
              <p:cNvPr id="71" name="Gruppieren 70">
                <a:extLst>
                  <a:ext uri="{FF2B5EF4-FFF2-40B4-BE49-F238E27FC236}">
                    <a16:creationId xmlns:a16="http://schemas.microsoft.com/office/drawing/2014/main" id="{5A2C1707-CB86-467D-B551-88BB6C22F1AD}"/>
                  </a:ext>
                </a:extLst>
              </p:cNvPr>
              <p:cNvGrpSpPr/>
              <p:nvPr/>
            </p:nvGrpSpPr>
            <p:grpSpPr>
              <a:xfrm>
                <a:off x="228874" y="2198554"/>
                <a:ext cx="8630345" cy="495654"/>
                <a:chOff x="284157" y="2184457"/>
                <a:chExt cx="8630345" cy="495654"/>
              </a:xfrm>
            </p:grpSpPr>
            <p:sp>
              <p:nvSpPr>
                <p:cNvPr id="72" name="Rechteck 71">
                  <a:extLst>
                    <a:ext uri="{FF2B5EF4-FFF2-40B4-BE49-F238E27FC236}">
                      <a16:creationId xmlns:a16="http://schemas.microsoft.com/office/drawing/2014/main" id="{DB86C400-A739-4978-B1E5-E54C537AC5BB}"/>
                    </a:ext>
                  </a:extLst>
                </p:cNvPr>
                <p:cNvSpPr/>
                <p:nvPr/>
              </p:nvSpPr>
              <p:spPr>
                <a:xfrm>
                  <a:off x="3509676" y="2210091"/>
                  <a:ext cx="364621" cy="470020"/>
                </a:xfrm>
                <a:prstGeom prst="rect">
                  <a:avLst/>
                </a:prstGeom>
                <a:solidFill>
                  <a:schemeClr val="bg1">
                    <a:lumMod val="75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de-DE"/>
                </a:p>
              </p:txBody>
            </p:sp>
            <p:sp>
              <p:nvSpPr>
                <p:cNvPr id="73" name="Rechteck 72">
                  <a:extLst>
                    <a:ext uri="{FF2B5EF4-FFF2-40B4-BE49-F238E27FC236}">
                      <a16:creationId xmlns:a16="http://schemas.microsoft.com/office/drawing/2014/main" id="{D90577C8-0C7A-4959-A460-896E1474D4A6}"/>
                    </a:ext>
                  </a:extLst>
                </p:cNvPr>
                <p:cNvSpPr/>
                <p:nvPr/>
              </p:nvSpPr>
              <p:spPr>
                <a:xfrm>
                  <a:off x="7286375" y="2184457"/>
                  <a:ext cx="364621" cy="470019"/>
                </a:xfrm>
                <a:prstGeom prst="rect">
                  <a:avLst/>
                </a:prstGeom>
                <a:solidFill>
                  <a:schemeClr val="bg1">
                    <a:lumMod val="75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de-DE"/>
                </a:p>
              </p:txBody>
            </p:sp>
            <p:grpSp>
              <p:nvGrpSpPr>
                <p:cNvPr id="74" name="Gruppieren 73">
                  <a:extLst>
                    <a:ext uri="{FF2B5EF4-FFF2-40B4-BE49-F238E27FC236}">
                      <a16:creationId xmlns:a16="http://schemas.microsoft.com/office/drawing/2014/main" id="{BCBDD529-2ACE-42B0-AC3A-17DBF2A5872E}"/>
                    </a:ext>
                  </a:extLst>
                </p:cNvPr>
                <p:cNvGrpSpPr/>
                <p:nvPr/>
              </p:nvGrpSpPr>
              <p:grpSpPr>
                <a:xfrm>
                  <a:off x="284157" y="2184457"/>
                  <a:ext cx="8630345" cy="482839"/>
                  <a:chOff x="197254" y="1901436"/>
                  <a:chExt cx="8630345" cy="482839"/>
                </a:xfrm>
              </p:grpSpPr>
              <p:sp>
                <p:nvSpPr>
                  <p:cNvPr id="75" name="Rechteck 74">
                    <a:extLst>
                      <a:ext uri="{FF2B5EF4-FFF2-40B4-BE49-F238E27FC236}">
                        <a16:creationId xmlns:a16="http://schemas.microsoft.com/office/drawing/2014/main" id="{93F857F3-D316-4B54-BEC0-840E59D9EEF3}"/>
                      </a:ext>
                    </a:extLst>
                  </p:cNvPr>
                  <p:cNvSpPr/>
                  <p:nvPr/>
                </p:nvSpPr>
                <p:spPr>
                  <a:xfrm>
                    <a:off x="197254" y="1914256"/>
                    <a:ext cx="1776826" cy="470019"/>
                  </a:xfrm>
                  <a:prstGeom prst="rect">
                    <a:avLst/>
                  </a:prstGeom>
                  <a:solidFill>
                    <a:schemeClr val="accent1">
                      <a:lumMod val="40000"/>
                      <a:lumOff val="60000"/>
                    </a:schemeClr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de-DE" sz="2000" dirty="0">
                      <a:solidFill>
                        <a:schemeClr val="tx1"/>
                      </a:solidFill>
                    </a:endParaRPr>
                  </a:p>
                </p:txBody>
              </p:sp>
              <p:sp>
                <p:nvSpPr>
                  <p:cNvPr id="76" name="Rechteck 75">
                    <a:extLst>
                      <a:ext uri="{FF2B5EF4-FFF2-40B4-BE49-F238E27FC236}">
                        <a16:creationId xmlns:a16="http://schemas.microsoft.com/office/drawing/2014/main" id="{41F418F0-A1CB-4E51-A5B0-074A220D67C6}"/>
                      </a:ext>
                    </a:extLst>
                  </p:cNvPr>
                  <p:cNvSpPr/>
                  <p:nvPr/>
                </p:nvSpPr>
                <p:spPr>
                  <a:xfrm>
                    <a:off x="2543502" y="1914253"/>
                    <a:ext cx="781267" cy="470020"/>
                  </a:xfrm>
                  <a:prstGeom prst="rect">
                    <a:avLst/>
                  </a:prstGeom>
                  <a:solidFill>
                    <a:schemeClr val="accent1">
                      <a:lumMod val="40000"/>
                      <a:lumOff val="60000"/>
                    </a:schemeClr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r>
                      <a:rPr lang="de-DE" sz="2000" dirty="0">
                        <a:solidFill>
                          <a:schemeClr val="tx1"/>
                        </a:solidFill>
                      </a:rPr>
                      <a:t>100</a:t>
                    </a:r>
                  </a:p>
                </p:txBody>
              </p:sp>
              <p:sp>
                <p:nvSpPr>
                  <p:cNvPr id="77" name="Rechteck 76">
                    <a:extLst>
                      <a:ext uri="{FF2B5EF4-FFF2-40B4-BE49-F238E27FC236}">
                        <a16:creationId xmlns:a16="http://schemas.microsoft.com/office/drawing/2014/main" id="{98CF6359-52FB-419F-AAC7-1DE5C38636CD}"/>
                      </a:ext>
                    </a:extLst>
                  </p:cNvPr>
                  <p:cNvSpPr/>
                  <p:nvPr/>
                </p:nvSpPr>
                <p:spPr>
                  <a:xfrm>
                    <a:off x="3894191" y="1914253"/>
                    <a:ext cx="869820" cy="470020"/>
                  </a:xfrm>
                  <a:prstGeom prst="rect">
                    <a:avLst/>
                  </a:prstGeom>
                  <a:solidFill>
                    <a:schemeClr val="accent1">
                      <a:lumMod val="40000"/>
                      <a:lumOff val="60000"/>
                    </a:schemeClr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de-DE" sz="2000" dirty="0">
                      <a:solidFill>
                        <a:schemeClr val="tx1"/>
                      </a:solidFill>
                    </a:endParaRPr>
                  </a:p>
                </p:txBody>
              </p:sp>
              <p:sp>
                <p:nvSpPr>
                  <p:cNvPr id="78" name="Rechteck 77">
                    <a:extLst>
                      <a:ext uri="{FF2B5EF4-FFF2-40B4-BE49-F238E27FC236}">
                        <a16:creationId xmlns:a16="http://schemas.microsoft.com/office/drawing/2014/main" id="{CE01A774-9EF2-4ED3-AF69-75C78DD06889}"/>
                      </a:ext>
                    </a:extLst>
                  </p:cNvPr>
                  <p:cNvSpPr/>
                  <p:nvPr/>
                </p:nvSpPr>
                <p:spPr>
                  <a:xfrm>
                    <a:off x="4862016" y="1914254"/>
                    <a:ext cx="364621" cy="470019"/>
                  </a:xfrm>
                  <a:prstGeom prst="rect">
                    <a:avLst/>
                  </a:prstGeom>
                  <a:solidFill>
                    <a:schemeClr val="bg1">
                      <a:lumMod val="75000"/>
                    </a:schemeClr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de-DE"/>
                  </a:p>
                </p:txBody>
              </p:sp>
              <p:sp>
                <p:nvSpPr>
                  <p:cNvPr id="79" name="Divisionszeichen 78">
                    <a:extLst>
                      <a:ext uri="{FF2B5EF4-FFF2-40B4-BE49-F238E27FC236}">
                        <a16:creationId xmlns:a16="http://schemas.microsoft.com/office/drawing/2014/main" id="{BC99049F-04DD-4606-A719-59948A79B119}"/>
                      </a:ext>
                    </a:extLst>
                  </p:cNvPr>
                  <p:cNvSpPr/>
                  <p:nvPr/>
                </p:nvSpPr>
                <p:spPr>
                  <a:xfrm>
                    <a:off x="2092856" y="1939887"/>
                    <a:ext cx="352342" cy="444385"/>
                  </a:xfrm>
                  <a:prstGeom prst="mathDivide">
                    <a:avLst/>
                  </a:prstGeom>
                  <a:solidFill>
                    <a:schemeClr val="tx1"/>
                  </a:solidFill>
                  <a:ln>
                    <a:solidFill>
                      <a:schemeClr val="tx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de-DE"/>
                  </a:p>
                </p:txBody>
              </p:sp>
              <p:sp>
                <p:nvSpPr>
                  <p:cNvPr id="80" name="Rechteck 79">
                    <a:extLst>
                      <a:ext uri="{FF2B5EF4-FFF2-40B4-BE49-F238E27FC236}">
                        <a16:creationId xmlns:a16="http://schemas.microsoft.com/office/drawing/2014/main" id="{639383A2-E266-4120-9D0B-FE85E6124E91}"/>
                      </a:ext>
                    </a:extLst>
                  </p:cNvPr>
                  <p:cNvSpPr/>
                  <p:nvPr/>
                </p:nvSpPr>
                <p:spPr>
                  <a:xfrm>
                    <a:off x="5324642" y="1914253"/>
                    <a:ext cx="1776826" cy="470019"/>
                  </a:xfrm>
                  <a:prstGeom prst="rect">
                    <a:avLst/>
                  </a:prstGeom>
                  <a:solidFill>
                    <a:schemeClr val="accent1">
                      <a:lumMod val="40000"/>
                      <a:lumOff val="60000"/>
                    </a:schemeClr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de-DE" sz="2000" dirty="0">
                      <a:solidFill>
                        <a:schemeClr val="tx1"/>
                      </a:solidFill>
                    </a:endParaRPr>
                  </a:p>
                </p:txBody>
              </p:sp>
              <p:sp>
                <p:nvSpPr>
                  <p:cNvPr id="81" name="Rechteck 80">
                    <a:extLst>
                      <a:ext uri="{FF2B5EF4-FFF2-40B4-BE49-F238E27FC236}">
                        <a16:creationId xmlns:a16="http://schemas.microsoft.com/office/drawing/2014/main" id="{8F295E70-C78B-4923-BAEF-406512719841}"/>
                      </a:ext>
                    </a:extLst>
                  </p:cNvPr>
                  <p:cNvSpPr/>
                  <p:nvPr/>
                </p:nvSpPr>
                <p:spPr>
                  <a:xfrm>
                    <a:off x="7670889" y="1907064"/>
                    <a:ext cx="1156710" cy="470020"/>
                  </a:xfrm>
                  <a:prstGeom prst="rect">
                    <a:avLst/>
                  </a:prstGeom>
                  <a:solidFill>
                    <a:schemeClr val="accent1">
                      <a:lumMod val="40000"/>
                      <a:lumOff val="60000"/>
                    </a:schemeClr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de-DE" sz="2000" dirty="0">
                      <a:solidFill>
                        <a:schemeClr val="tx1"/>
                      </a:solidFill>
                    </a:endParaRPr>
                  </a:p>
                </p:txBody>
              </p:sp>
              <p:sp>
                <p:nvSpPr>
                  <p:cNvPr id="82" name="Gleich 81">
                    <a:extLst>
                      <a:ext uri="{FF2B5EF4-FFF2-40B4-BE49-F238E27FC236}">
                        <a16:creationId xmlns:a16="http://schemas.microsoft.com/office/drawing/2014/main" id="{91F6F2CF-F5DF-44E7-BDD8-D539721F8154}"/>
                      </a:ext>
                    </a:extLst>
                  </p:cNvPr>
                  <p:cNvSpPr/>
                  <p:nvPr/>
                </p:nvSpPr>
                <p:spPr>
                  <a:xfrm>
                    <a:off x="3474497" y="1914253"/>
                    <a:ext cx="321689" cy="470019"/>
                  </a:xfrm>
                  <a:prstGeom prst="mathEqual">
                    <a:avLst/>
                  </a:prstGeom>
                  <a:solidFill>
                    <a:schemeClr val="tx1"/>
                  </a:solidFill>
                  <a:ln>
                    <a:solidFill>
                      <a:schemeClr val="tx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de-DE">
                      <a:solidFill>
                        <a:schemeClr val="tx1"/>
                      </a:solidFill>
                    </a:endParaRPr>
                  </a:p>
                </p:txBody>
              </p:sp>
              <p:sp>
                <p:nvSpPr>
                  <p:cNvPr id="83" name="Gleich 82">
                    <a:extLst>
                      <a:ext uri="{FF2B5EF4-FFF2-40B4-BE49-F238E27FC236}">
                        <a16:creationId xmlns:a16="http://schemas.microsoft.com/office/drawing/2014/main" id="{2FD25DD1-B23A-4D07-9D8C-9D6304F2C85C}"/>
                      </a:ext>
                    </a:extLst>
                  </p:cNvPr>
                  <p:cNvSpPr/>
                  <p:nvPr/>
                </p:nvSpPr>
                <p:spPr>
                  <a:xfrm>
                    <a:off x="7242405" y="1901436"/>
                    <a:ext cx="321689" cy="470019"/>
                  </a:xfrm>
                  <a:prstGeom prst="mathEqual">
                    <a:avLst/>
                  </a:prstGeom>
                  <a:solidFill>
                    <a:schemeClr val="tx1"/>
                  </a:solidFill>
                  <a:ln>
                    <a:solidFill>
                      <a:schemeClr val="tx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de-DE">
                      <a:solidFill>
                        <a:schemeClr val="tx1"/>
                      </a:solidFill>
                    </a:endParaRPr>
                  </a:p>
                </p:txBody>
              </p:sp>
            </p:grpSp>
          </p:grpSp>
        </p:grpSp>
        <p:sp>
          <p:nvSpPr>
            <p:cNvPr id="69" name="Multiplikationszeichen 68">
              <a:extLst>
                <a:ext uri="{FF2B5EF4-FFF2-40B4-BE49-F238E27FC236}">
                  <a16:creationId xmlns:a16="http://schemas.microsoft.com/office/drawing/2014/main" id="{2AE7F292-059B-4F62-9981-02C472C11FBF}"/>
                </a:ext>
              </a:extLst>
            </p:cNvPr>
            <p:cNvSpPr/>
            <p:nvPr/>
          </p:nvSpPr>
          <p:spPr>
            <a:xfrm>
              <a:off x="6156209" y="2092105"/>
              <a:ext cx="358923" cy="444382"/>
            </a:xfrm>
            <a:prstGeom prst="mathMultiply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</p:grpSp>
      <p:sp>
        <p:nvSpPr>
          <p:cNvPr id="84" name="Rechteck 83">
            <a:extLst>
              <a:ext uri="{FF2B5EF4-FFF2-40B4-BE49-F238E27FC236}">
                <a16:creationId xmlns:a16="http://schemas.microsoft.com/office/drawing/2014/main" id="{2D28857A-0DFA-4C5F-B92A-C77B350A51C9}"/>
              </a:ext>
            </a:extLst>
          </p:cNvPr>
          <p:cNvSpPr/>
          <p:nvPr/>
        </p:nvSpPr>
        <p:spPr>
          <a:xfrm>
            <a:off x="1946518" y="4142216"/>
            <a:ext cx="975619" cy="344021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b="1" dirty="0">
                <a:solidFill>
                  <a:schemeClr val="tx1"/>
                </a:solidFill>
              </a:rPr>
              <a:t>4.355</a:t>
            </a:r>
          </a:p>
        </p:txBody>
      </p:sp>
      <p:sp>
        <p:nvSpPr>
          <p:cNvPr id="85" name="Rechteck 84">
            <a:extLst>
              <a:ext uri="{FF2B5EF4-FFF2-40B4-BE49-F238E27FC236}">
                <a16:creationId xmlns:a16="http://schemas.microsoft.com/office/drawing/2014/main" id="{A30A95B4-3BC1-4530-8399-57CAE3C9B089}"/>
              </a:ext>
            </a:extLst>
          </p:cNvPr>
          <p:cNvSpPr/>
          <p:nvPr/>
        </p:nvSpPr>
        <p:spPr>
          <a:xfrm>
            <a:off x="5122426" y="4171891"/>
            <a:ext cx="975619" cy="344021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b="1" dirty="0">
                <a:solidFill>
                  <a:schemeClr val="tx1"/>
                </a:solidFill>
              </a:rPr>
              <a:t>43,55</a:t>
            </a:r>
          </a:p>
        </p:txBody>
      </p:sp>
      <p:sp>
        <p:nvSpPr>
          <p:cNvPr id="86" name="Rechteck 85">
            <a:extLst>
              <a:ext uri="{FF2B5EF4-FFF2-40B4-BE49-F238E27FC236}">
                <a16:creationId xmlns:a16="http://schemas.microsoft.com/office/drawing/2014/main" id="{3F7BF702-AA8C-4A92-972A-4EE82336C252}"/>
              </a:ext>
            </a:extLst>
          </p:cNvPr>
          <p:cNvSpPr/>
          <p:nvPr/>
        </p:nvSpPr>
        <p:spPr>
          <a:xfrm>
            <a:off x="6919175" y="4166218"/>
            <a:ext cx="975619" cy="344021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b="1" dirty="0">
                <a:solidFill>
                  <a:schemeClr val="tx1"/>
                </a:solidFill>
              </a:rPr>
              <a:t>75</a:t>
            </a:r>
          </a:p>
        </p:txBody>
      </p:sp>
      <p:sp>
        <p:nvSpPr>
          <p:cNvPr id="87" name="Rechteck 86">
            <a:extLst>
              <a:ext uri="{FF2B5EF4-FFF2-40B4-BE49-F238E27FC236}">
                <a16:creationId xmlns:a16="http://schemas.microsoft.com/office/drawing/2014/main" id="{709885D5-B716-4D50-BB0C-C5B3394B7378}"/>
              </a:ext>
            </a:extLst>
          </p:cNvPr>
          <p:cNvSpPr/>
          <p:nvPr/>
        </p:nvSpPr>
        <p:spPr>
          <a:xfrm>
            <a:off x="9105397" y="4142216"/>
            <a:ext cx="1002359" cy="344021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b="1" dirty="0">
                <a:solidFill>
                  <a:schemeClr val="tx1"/>
                </a:solidFill>
              </a:rPr>
              <a:t>3.266,25</a:t>
            </a:r>
          </a:p>
        </p:txBody>
      </p:sp>
      <p:sp>
        <p:nvSpPr>
          <p:cNvPr id="88" name="Gefaltete Ecke 8">
            <a:extLst>
              <a:ext uri="{FF2B5EF4-FFF2-40B4-BE49-F238E27FC236}">
                <a16:creationId xmlns:a16="http://schemas.microsoft.com/office/drawing/2014/main" id="{B7D99F6D-F6C7-45FE-A711-79BBDE6B1CA3}"/>
              </a:ext>
            </a:extLst>
          </p:cNvPr>
          <p:cNvSpPr/>
          <p:nvPr/>
        </p:nvSpPr>
        <p:spPr>
          <a:xfrm rot="21054758">
            <a:off x="563971" y="1152227"/>
            <a:ext cx="676972" cy="695076"/>
          </a:xfrm>
          <a:prstGeom prst="foldedCorner">
            <a:avLst/>
          </a:prstGeom>
          <a:solidFill>
            <a:schemeClr val="accent2"/>
          </a:solidFill>
          <a:ln>
            <a:solidFill>
              <a:schemeClr val="bg1">
                <a:lumMod val="7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24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V Boli" panose="02000500030200090000" pitchFamily="2" charset="0"/>
                <a:cs typeface="MV Boli" panose="02000500030200090000" pitchFamily="2" charset="0"/>
              </a:rPr>
              <a:t>3.</a:t>
            </a:r>
          </a:p>
        </p:txBody>
      </p:sp>
    </p:spTree>
    <p:extLst>
      <p:ext uri="{BB962C8B-B14F-4D97-AF65-F5344CB8AC3E}">
        <p14:creationId xmlns:p14="http://schemas.microsoft.com/office/powerpoint/2010/main" val="33043564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8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8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8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8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8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8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8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8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3" grpId="0" animBg="1"/>
      <p:bldP spid="64" grpId="0" animBg="1"/>
      <p:bldP spid="65" grpId="0" animBg="1"/>
      <p:bldP spid="66" grpId="0" animBg="1"/>
      <p:bldP spid="84" grpId="0" animBg="1"/>
      <p:bldP spid="85" grpId="0" animBg="1"/>
      <p:bldP spid="86" grpId="0" animBg="1"/>
      <p:bldP spid="87" grpId="0" animBg="1"/>
    </p:bldLst>
  </p:timing>
</p:sld>
</file>

<file path=ppt/theme/theme1.xml><?xml version="1.0" encoding="utf-8"?>
<a:theme xmlns:a="http://schemas.openxmlformats.org/drawingml/2006/main" name="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98</Words>
  <Application>Microsoft Office PowerPoint</Application>
  <PresentationFormat>Breitbild</PresentationFormat>
  <Paragraphs>67</Paragraphs>
  <Slides>3</Slides>
  <Notes>0</Notes>
  <HiddenSlides>0</HiddenSlides>
  <MMClips>0</MMClips>
  <ScaleCrop>false</ScaleCrop>
  <HeadingPairs>
    <vt:vector size="6" baseType="variant">
      <vt:variant>
        <vt:lpstr>Verwendete Schriftarten</vt:lpstr>
      </vt:variant>
      <vt:variant>
        <vt:i4>4</vt:i4>
      </vt:variant>
      <vt:variant>
        <vt:lpstr>Design</vt:lpstr>
      </vt:variant>
      <vt:variant>
        <vt:i4>1</vt:i4>
      </vt:variant>
      <vt:variant>
        <vt:lpstr>Folientitel</vt:lpstr>
      </vt:variant>
      <vt:variant>
        <vt:i4>3</vt:i4>
      </vt:variant>
    </vt:vector>
  </HeadingPairs>
  <TitlesOfParts>
    <vt:vector size="8" baseType="lpstr">
      <vt:lpstr>Arial</vt:lpstr>
      <vt:lpstr>Calibri</vt:lpstr>
      <vt:lpstr>Calibri Light</vt:lpstr>
      <vt:lpstr>MV Boli</vt:lpstr>
      <vt:lpstr>Office</vt:lpstr>
      <vt:lpstr>PowerPoint-Präsentation</vt:lpstr>
      <vt:lpstr>PowerPoint-Präsentation</vt:lpstr>
      <vt:lpstr>PowerPoint-Präsentation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PowerPoint-Präsentation</dc:title>
  <dc:creator>Carus, Natascha</dc:creator>
  <cp:lastModifiedBy>Carus, Natascha</cp:lastModifiedBy>
  <cp:revision>9</cp:revision>
  <dcterms:created xsi:type="dcterms:W3CDTF">2025-08-07T07:29:57Z</dcterms:created>
  <dcterms:modified xsi:type="dcterms:W3CDTF">2026-10-05T08:27:34Z</dcterms:modified>
</cp:coreProperties>
</file>