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76" r:id="rId6"/>
    <p:sldId id="277" r:id="rId7"/>
    <p:sldId id="278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5D83"/>
    <a:srgbClr val="E48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94" y="1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567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3008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46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857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93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9792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1579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722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0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796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827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5D555-9BB7-4286-B18F-86061CCF36FD}" type="datetimeFigureOut">
              <a:rPr lang="de-DE" smtClean="0"/>
              <a:t>27.03.2026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FB9B7-7AD4-411B-892E-F8D257AD32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72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7902497" cy="126033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Unter welchem Registerzeichen werden unklare oder nicht eindeutig zuzuordnende Eingänge registriert?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320047">
            <a:off x="3668427" y="3650571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AR – </a:t>
            </a:r>
            <a:r>
              <a:rPr lang="de-DE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Allg.Register</a:t>
            </a:r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endParaRPr lang="de-DE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1.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420534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794294"/>
            <a:ext cx="7902497" cy="140610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30000"/>
              </a:lnSpc>
              <a:spcAft>
                <a:spcPts val="800"/>
              </a:spcAft>
            </a:pPr>
            <a:r>
              <a:rPr lang="de-DE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fünf Arten von Vorgängen werden typischerweise unter dem Registerzeichen „AR“ erfasst?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2971537" y="3329796"/>
            <a:ext cx="5457162" cy="2953065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de-DE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Eingänge mit unklarer Zuordnung zu Akten oder Registerzeichen,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Dokumente zur Abgabe an andere Gerichte/Behörden ohne sachliche Verfügung,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Mitteilungen anderer Stellen, bei denen unklar ist, ob sie Maßnahmen erfordern,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Schriftliche Auskunftsersuchen (z. B. Gläubigeranfragen), wenn kein Verfahren anhängig ist,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Schutzschriften.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2.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90852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607060" algn="l"/>
              </a:tabLst>
            </a:pPr>
            <a:r>
              <a:rPr lang="de-DE" sz="24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Was geschieht mit Dokumenten, die ohne sachliche Verfügung an andere Gerichte oder Behörden abzugeben sind?</a:t>
            </a:r>
            <a:endParaRPr lang="de-DE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738112" y="3929196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>
                <a:solidFill>
                  <a:schemeClr val="tx1"/>
                </a:solidFill>
              </a:rPr>
              <a:t>Sie werden im Allgemeinen Register unter dem Registerzeichen „AR“ registriert.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3.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0915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passiert, wenn für eine „AR“-registrierte Sache nachträglich ein anderes Registerzeichen vergeben wird?</a:t>
            </a:r>
            <a:endParaRPr lang="de-DE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273978" y="3839279"/>
            <a:ext cx="4715776" cy="178863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>
                <a:solidFill>
                  <a:schemeClr val="tx1"/>
                </a:solidFill>
              </a:rPr>
              <a:t>Die Sache wird nur noch unter dem neuen Registerzeichen weitergeführt und den entsprechenden Akten zugeordnet.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4.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8004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Angabe muss im Allgemeinen Register gemacht werden, wenn eine Sache unter einem neuen Aktenzeichen weitergeführt wird?</a:t>
            </a:r>
            <a:endParaRPr lang="de-DE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273978" y="3839279"/>
            <a:ext cx="4715776" cy="1788630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>
                <a:solidFill>
                  <a:schemeClr val="tx1"/>
                </a:solidFill>
              </a:rPr>
              <a:t>das neue Aktenzeichen ist im Allgemeinen Register zu vermerken.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5.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59445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Welche sieben Informationen müssen im Allgemeinen Register vermerkt werden?</a:t>
            </a:r>
            <a:endParaRPr lang="de-DE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2446445" y="3562698"/>
            <a:ext cx="7299109" cy="318934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Aktenzeichen,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Datum des Eingangs,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Vor- und Familienname bzw. Bezeichnung und Anschrift der Beteiligten oder ersuchenden Stelle,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Bezeichnung der Angelegenheit,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Verbleib oder späteres Aktenzeichen,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Jahr der Anordnung des Weglegens und der Ablauf der Aufbewahrungsfrist,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de-DE" sz="2000" dirty="0">
                <a:solidFill>
                  <a:schemeClr val="tx1"/>
                </a:solidFill>
              </a:rPr>
              <a:t>Bemerkungen.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6.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6214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dirty="0">
                <a:solidFill>
                  <a:schemeClr val="tx1"/>
                </a:solidFill>
              </a:rPr>
              <a:t>KG-Ref.AF Carus</a:t>
            </a:r>
          </a:p>
        </p:txBody>
      </p:sp>
      <p:sp>
        <p:nvSpPr>
          <p:cNvPr id="20" name="Abgerundetes Rechteck 19"/>
          <p:cNvSpPr/>
          <p:nvPr/>
        </p:nvSpPr>
        <p:spPr>
          <a:xfrm>
            <a:off x="2784328" y="136779"/>
            <a:ext cx="5972175" cy="60007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/>
              <a:t>Geschäftsgang</a:t>
            </a:r>
          </a:p>
        </p:txBody>
      </p:sp>
      <p:sp>
        <p:nvSpPr>
          <p:cNvPr id="11" name="Gefaltete Ecke 10"/>
          <p:cNvSpPr/>
          <p:nvPr/>
        </p:nvSpPr>
        <p:spPr>
          <a:xfrm rot="21404483">
            <a:off x="521059" y="357025"/>
            <a:ext cx="1591064" cy="1572512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Übung-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Ü007</a:t>
            </a:r>
          </a:p>
          <a:p>
            <a:pPr algn="ctr"/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041603" y="1940066"/>
            <a:ext cx="8531484" cy="159031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4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versteht man unter dem „Verbleib“ in den Angaben des Allgemeinen Registers?</a:t>
            </a:r>
            <a:endParaRPr lang="de-DE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Gefaltete Ecke 14"/>
          <p:cNvSpPr/>
          <p:nvPr/>
        </p:nvSpPr>
        <p:spPr>
          <a:xfrm>
            <a:off x="3251084" y="3838019"/>
            <a:ext cx="4715776" cy="2206349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>
                <a:solidFill>
                  <a:schemeClr val="tx1"/>
                </a:solidFill>
              </a:rPr>
              <a:t>Der „Verbleib“ bezeichnet, wohin das Dokument gelangt ist (z. B. an welche Akte es abgegeben oder unter welchem neuen Aktenzeichen es weitergeführt wird)</a:t>
            </a:r>
          </a:p>
        </p:txBody>
      </p:sp>
      <p:sp>
        <p:nvSpPr>
          <p:cNvPr id="4" name="Flussdiagramm: Verbinder 3"/>
          <p:cNvSpPr/>
          <p:nvPr/>
        </p:nvSpPr>
        <p:spPr>
          <a:xfrm>
            <a:off x="1399802" y="2017502"/>
            <a:ext cx="755728" cy="714375"/>
          </a:xfrm>
          <a:prstGeom prst="flowChart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/>
              <a:t>7.</a:t>
            </a:r>
          </a:p>
        </p:txBody>
      </p:sp>
      <p:sp>
        <p:nvSpPr>
          <p:cNvPr id="5" name="Abgerundetes Rechteck 4"/>
          <p:cNvSpPr/>
          <p:nvPr/>
        </p:nvSpPr>
        <p:spPr>
          <a:xfrm>
            <a:off x="7399416" y="523588"/>
            <a:ext cx="1501697" cy="543248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err="1"/>
              <a:t>AktO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127548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Office PowerPoint</Application>
  <PresentationFormat>Breitbild</PresentationFormat>
  <Paragraphs>76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MV Boli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18</cp:revision>
  <dcterms:created xsi:type="dcterms:W3CDTF">2023-07-31T12:47:08Z</dcterms:created>
  <dcterms:modified xsi:type="dcterms:W3CDTF">2026-03-27T12:03:05Z</dcterms:modified>
</cp:coreProperties>
</file>