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72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63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26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05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957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45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37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39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28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751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94702-4A86-4F3D-BFDF-3625F58A89C9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6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134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11" name="Gefaltete Ecke 10"/>
          <p:cNvSpPr/>
          <p:nvPr/>
        </p:nvSpPr>
        <p:spPr>
          <a:xfrm rot="21228410">
            <a:off x="1175390" y="593606"/>
            <a:ext cx="1396960" cy="1360725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Ü003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043047"/>
              </p:ext>
            </p:extLst>
          </p:nvPr>
        </p:nvGraphicFramePr>
        <p:xfrm>
          <a:off x="3771900" y="152400"/>
          <a:ext cx="5203825" cy="800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59285" imgH="8942239" progId="Word.Document.12">
                  <p:embed/>
                </p:oleObj>
              </mc:Choice>
              <mc:Fallback>
                <p:oleObj name="Document" r:id="rId2" imgW="5759285" imgH="89422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71900" y="152400"/>
                        <a:ext cx="5203825" cy="800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hteck 15"/>
          <p:cNvSpPr/>
          <p:nvPr/>
        </p:nvSpPr>
        <p:spPr>
          <a:xfrm>
            <a:off x="4496753" y="116871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IV</a:t>
            </a:r>
          </a:p>
        </p:txBody>
      </p:sp>
      <p:sp>
        <p:nvSpPr>
          <p:cNvPr id="18" name="Rechteck 17"/>
          <p:cNvSpPr/>
          <p:nvPr/>
        </p:nvSpPr>
        <p:spPr>
          <a:xfrm>
            <a:off x="4474840" y="172592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19" name="Rechteck 18"/>
          <p:cNvSpPr/>
          <p:nvPr/>
        </p:nvSpPr>
        <p:spPr>
          <a:xfrm>
            <a:off x="4444360" y="2294671"/>
            <a:ext cx="561023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XVII</a:t>
            </a:r>
          </a:p>
        </p:txBody>
      </p:sp>
      <p:sp>
        <p:nvSpPr>
          <p:cNvPr id="21" name="Rechteck 20"/>
          <p:cNvSpPr/>
          <p:nvPr/>
        </p:nvSpPr>
        <p:spPr>
          <a:xfrm>
            <a:off x="4475796" y="2876423"/>
            <a:ext cx="561023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XIV</a:t>
            </a:r>
          </a:p>
        </p:txBody>
      </p:sp>
      <p:sp>
        <p:nvSpPr>
          <p:cNvPr id="22" name="Rechteck 21"/>
          <p:cNvSpPr/>
          <p:nvPr/>
        </p:nvSpPr>
        <p:spPr>
          <a:xfrm>
            <a:off x="4474841" y="3429000"/>
            <a:ext cx="500063" cy="2105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3" name="Rechteck 22"/>
          <p:cNvSpPr/>
          <p:nvPr/>
        </p:nvSpPr>
        <p:spPr>
          <a:xfrm>
            <a:off x="4508532" y="4010752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4" name="Rechteck 23"/>
          <p:cNvSpPr/>
          <p:nvPr/>
        </p:nvSpPr>
        <p:spPr>
          <a:xfrm>
            <a:off x="4474842" y="4570119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5" name="Rechteck 24"/>
          <p:cNvSpPr/>
          <p:nvPr/>
        </p:nvSpPr>
        <p:spPr>
          <a:xfrm>
            <a:off x="4474841" y="5151871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6" name="Rechteck 25"/>
          <p:cNvSpPr/>
          <p:nvPr/>
        </p:nvSpPr>
        <p:spPr>
          <a:xfrm>
            <a:off x="4496753" y="5685949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7" name="Rechteck 26"/>
          <p:cNvSpPr/>
          <p:nvPr/>
        </p:nvSpPr>
        <p:spPr>
          <a:xfrm>
            <a:off x="4477227" y="6281083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7080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134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11" name="Gefaltete Ecke 10"/>
          <p:cNvSpPr/>
          <p:nvPr/>
        </p:nvSpPr>
        <p:spPr>
          <a:xfrm rot="21228410">
            <a:off x="1175390" y="593606"/>
            <a:ext cx="1396960" cy="1360725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Ü003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596705"/>
              </p:ext>
            </p:extLst>
          </p:nvPr>
        </p:nvGraphicFramePr>
        <p:xfrm>
          <a:off x="3776663" y="155575"/>
          <a:ext cx="5194300" cy="805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59285" imgH="8956662" progId="Word.Document.12">
                  <p:embed/>
                </p:oleObj>
              </mc:Choice>
              <mc:Fallback>
                <p:oleObj name="Document" r:id="rId2" imgW="5759285" imgH="8956662" progId="Word.Document.12">
                  <p:embed/>
                  <p:pic>
                    <p:nvPicPr>
                      <p:cNvPr id="12" name="Objek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76663" y="155575"/>
                        <a:ext cx="5194300" cy="8054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hteck 15"/>
          <p:cNvSpPr/>
          <p:nvPr/>
        </p:nvSpPr>
        <p:spPr>
          <a:xfrm>
            <a:off x="4496753" y="116871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IV</a:t>
            </a:r>
          </a:p>
        </p:txBody>
      </p:sp>
      <p:sp>
        <p:nvSpPr>
          <p:cNvPr id="18" name="Rechteck 17"/>
          <p:cNvSpPr/>
          <p:nvPr/>
        </p:nvSpPr>
        <p:spPr>
          <a:xfrm>
            <a:off x="4474840" y="172592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VI</a:t>
            </a:r>
          </a:p>
        </p:txBody>
      </p:sp>
      <p:sp>
        <p:nvSpPr>
          <p:cNvPr id="19" name="Rechteck 18"/>
          <p:cNvSpPr/>
          <p:nvPr/>
        </p:nvSpPr>
        <p:spPr>
          <a:xfrm>
            <a:off x="4444360" y="2294671"/>
            <a:ext cx="561023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XVII</a:t>
            </a:r>
          </a:p>
        </p:txBody>
      </p:sp>
      <p:sp>
        <p:nvSpPr>
          <p:cNvPr id="21" name="Rechteck 20"/>
          <p:cNvSpPr/>
          <p:nvPr/>
        </p:nvSpPr>
        <p:spPr>
          <a:xfrm>
            <a:off x="4475796" y="2876423"/>
            <a:ext cx="561023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XIV</a:t>
            </a:r>
          </a:p>
        </p:txBody>
      </p:sp>
      <p:sp>
        <p:nvSpPr>
          <p:cNvPr id="22" name="Rechteck 21"/>
          <p:cNvSpPr/>
          <p:nvPr/>
        </p:nvSpPr>
        <p:spPr>
          <a:xfrm>
            <a:off x="4474841" y="3429000"/>
            <a:ext cx="500063" cy="2105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3" name="Rechteck 22"/>
          <p:cNvSpPr/>
          <p:nvPr/>
        </p:nvSpPr>
        <p:spPr>
          <a:xfrm>
            <a:off x="4508532" y="4010752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4" name="Rechteck 23"/>
          <p:cNvSpPr/>
          <p:nvPr/>
        </p:nvSpPr>
        <p:spPr>
          <a:xfrm>
            <a:off x="4474842" y="4570119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5" name="Rechteck 24"/>
          <p:cNvSpPr/>
          <p:nvPr/>
        </p:nvSpPr>
        <p:spPr>
          <a:xfrm>
            <a:off x="4474841" y="5151871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6" name="Rechteck 25"/>
          <p:cNvSpPr/>
          <p:nvPr/>
        </p:nvSpPr>
        <p:spPr>
          <a:xfrm>
            <a:off x="4496753" y="5685949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27" name="Rechteck 26"/>
          <p:cNvSpPr/>
          <p:nvPr/>
        </p:nvSpPr>
        <p:spPr>
          <a:xfrm>
            <a:off x="4477227" y="6281083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30862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Breitbild</PresentationFormat>
  <Paragraphs>30</Paragraphs>
  <Slides>2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MV Boli</vt:lpstr>
      <vt:lpstr>Office</vt:lpstr>
      <vt:lpstr>Microsoft Word-Dokument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6</cp:revision>
  <dcterms:created xsi:type="dcterms:W3CDTF">2023-08-08T14:45:28Z</dcterms:created>
  <dcterms:modified xsi:type="dcterms:W3CDTF">2026-03-25T11:34:16Z</dcterms:modified>
</cp:coreProperties>
</file>