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79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7AA756-9AD4-49D3-BC37-8D92254CE2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C67F310-28E3-4B93-A25F-B29452AA38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73A7A0F-7135-47DE-9EE2-6E2EB5A01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7756D8-8EEA-4A42-AE3F-9C048E4CD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8D5A9B-5C0C-4A9A-9DFF-587AB991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2558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692EB9-30D4-4E3C-B38B-81A501E0E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1B4CEE-1247-49B3-A73B-8CE93A923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466806-4F94-405F-9345-425E9EF62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FD0A3F-90B1-425D-A96C-136764865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6747CE-38B4-44F1-AF7D-7FF6C1077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264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66480A-0D25-4570-958E-B2EB2EC13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15D323-6FBF-4F36-9329-DF735D41C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E645FB-B51B-4F85-9CED-F6AC3B07D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9D2184C-CA51-49A8-AA0B-CCAC04390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AFCCEC-A1D7-4ED1-86F3-A764C60E4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013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D36DD6-3750-46CB-B9A4-F88C7078E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BB1FBC-0FB6-4123-B3E8-1C611121F3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2E4ADA-64F6-4529-932E-860951262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58A0760-D354-4CAC-83FD-ABDBDFDC2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2DFEB31-26F9-465B-B2DE-B5E2D897E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B20F36-647F-47CB-B69C-BCD9612C9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2603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8719C3-A78C-42C5-AF49-F63DBB29E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D6F97BA-0538-4FE7-96DB-A4A931114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1AB41C1-2359-4C60-86E1-3C78D9AB3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CB3F0D0-E00E-4708-909A-FF5CBF52C8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9F37262-6539-40E2-823D-C7151A4883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4AD5F79-5E80-4A54-84B0-2D2D60583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2630FBF-724A-4F12-9002-027088A5E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310154B-68DA-487C-A75C-C7FA800A3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4585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77763-30AB-4978-9394-156BB43F2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44BBF8D-B8D5-43B0-807B-4E34C8316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0C57BA-73E5-4133-BDF0-ABC6B90D5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13C71A5-80AA-445A-875C-49513EABC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6691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BFB161-CD2D-4D4E-ADDC-AAAC6A935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76823C1-2786-4A71-BDD1-5704AD05C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AA7A3D-A86A-4F70-9997-8C355D25B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9582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86D53B-B2FB-4F9C-82E0-8DBF8260E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6D5CD8-AD37-4BFB-8054-9D861DB05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E0E9B64-8F4B-4523-86F5-73590ABF9D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254D1C7-9371-43AB-8E0B-8707E8C90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339778C-0F39-47FE-BB7C-7417CF703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A2C9E0-08A0-4F75-B45E-DE4450245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2529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156D82-5461-4A0E-A200-C2FD2FADD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AED8BC4-D6B9-4A65-8F83-01D6683995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325E2BC-F606-4096-942E-B1D259D97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4CEDBA0-237B-49FF-83BC-AB309394F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DA67FAB-B8A3-4F00-A5CB-1C2902444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C1C6DAC-748E-4FD3-87DC-B766F4E01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252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12A2DA-6A01-4111-9505-12620805D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C82C023-847E-4937-A843-1B98F46451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D15FC5-5738-45DC-853B-E3DD059FA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B78ECFD-8FB9-4B75-926A-64C1D4EF7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4D86D-7264-49D2-B5BD-C7696506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3521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4D65F52-C3D0-4BC6-AC2D-5CEF614FC3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F13CCAB-0FC6-41B2-AE10-95954934B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5D93387-DA91-4ADC-9EBA-A1A98E77D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309173-8508-4932-AF6A-0DC80C6F4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116FB2-11F0-4C44-AE6C-259A3FEDD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994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E96D3ED-1B55-41B7-8EB5-10D1C55B9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9E44FF1-BC5E-4D1D-B642-F3C1D90C0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75ADB6-4156-4AE4-B5BC-7D6A894657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31ACC0-8AD8-46B2-A661-B91A62D031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877F7D-6462-45C2-AADD-5150E94F0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7003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/>
        </p:nvSpPr>
        <p:spPr>
          <a:xfrm>
            <a:off x="1469036" y="108812"/>
            <a:ext cx="9533743" cy="74938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Rechen Training</a:t>
            </a:r>
            <a:endParaRPr lang="de-D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Gefaltete Ecke 8"/>
          <p:cNvSpPr/>
          <p:nvPr/>
        </p:nvSpPr>
        <p:spPr>
          <a:xfrm rot="21054758">
            <a:off x="284367" y="201814"/>
            <a:ext cx="1236183" cy="1201351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Lösung</a:t>
            </a:r>
          </a:p>
        </p:txBody>
      </p:sp>
      <p:sp>
        <p:nvSpPr>
          <p:cNvPr id="11" name="Rechteck 10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88" name="Gefaltete Ecke 8">
            <a:extLst>
              <a:ext uri="{FF2B5EF4-FFF2-40B4-BE49-F238E27FC236}">
                <a16:creationId xmlns:a16="http://schemas.microsoft.com/office/drawing/2014/main" id="{B7D99F6D-F6C7-45FE-A711-79BBDE6B1CA3}"/>
              </a:ext>
            </a:extLst>
          </p:cNvPr>
          <p:cNvSpPr/>
          <p:nvPr/>
        </p:nvSpPr>
        <p:spPr>
          <a:xfrm rot="21054758">
            <a:off x="563971" y="1152227"/>
            <a:ext cx="676972" cy="695076"/>
          </a:xfrm>
          <a:prstGeom prst="foldedCorner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1.</a:t>
            </a:r>
          </a:p>
        </p:txBody>
      </p:sp>
      <p:sp>
        <p:nvSpPr>
          <p:cNvPr id="89" name="Rechteck: abgerundete Ecken 88">
            <a:extLst>
              <a:ext uri="{FF2B5EF4-FFF2-40B4-BE49-F238E27FC236}">
                <a16:creationId xmlns:a16="http://schemas.microsoft.com/office/drawing/2014/main" id="{13215F8E-A588-4983-AD61-5E657389971E}"/>
              </a:ext>
            </a:extLst>
          </p:cNvPr>
          <p:cNvSpPr/>
          <p:nvPr/>
        </p:nvSpPr>
        <p:spPr>
          <a:xfrm>
            <a:off x="7699761" y="674644"/>
            <a:ext cx="3298676" cy="64638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kaufmännisches Runden – B03</a:t>
            </a:r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1B728184-783B-4B0A-A1C8-EB13AEF641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500354"/>
              </p:ext>
            </p:extLst>
          </p:nvPr>
        </p:nvGraphicFramePr>
        <p:xfrm>
          <a:off x="1291585" y="2072082"/>
          <a:ext cx="4724963" cy="5192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2884">
                  <a:extLst>
                    <a:ext uri="{9D8B030D-6E8A-4147-A177-3AD203B41FA5}">
                      <a16:colId xmlns:a16="http://schemas.microsoft.com/office/drawing/2014/main" val="2031726572"/>
                    </a:ext>
                  </a:extLst>
                </a:gridCol>
                <a:gridCol w="591142">
                  <a:extLst>
                    <a:ext uri="{9D8B030D-6E8A-4147-A177-3AD203B41FA5}">
                      <a16:colId xmlns:a16="http://schemas.microsoft.com/office/drawing/2014/main" val="2947410646"/>
                    </a:ext>
                  </a:extLst>
                </a:gridCol>
                <a:gridCol w="1970937">
                  <a:extLst>
                    <a:ext uri="{9D8B030D-6E8A-4147-A177-3AD203B41FA5}">
                      <a16:colId xmlns:a16="http://schemas.microsoft.com/office/drawing/2014/main" val="3843472736"/>
                    </a:ext>
                  </a:extLst>
                </a:gridCol>
              </a:tblGrid>
              <a:tr h="51929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b="0" dirty="0">
                          <a:solidFill>
                            <a:schemeClr val="tx1"/>
                          </a:solidFill>
                          <a:effectLst/>
                        </a:rPr>
                        <a:t>2.322,4444</a:t>
                      </a:r>
                      <a:endParaRPr lang="de-DE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dirty="0">
                          <a:solidFill>
                            <a:schemeClr val="tx1"/>
                          </a:solidFill>
                          <a:effectLst/>
                        </a:rPr>
                        <a:t> ≈</a:t>
                      </a:r>
                      <a:endParaRPr lang="de-DE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623069"/>
                  </a:ext>
                </a:extLst>
              </a:tr>
            </a:tbl>
          </a:graphicData>
        </a:graphic>
      </p:graphicFrame>
      <p:graphicFrame>
        <p:nvGraphicFramePr>
          <p:cNvPr id="92" name="Tabelle 91">
            <a:extLst>
              <a:ext uri="{FF2B5EF4-FFF2-40B4-BE49-F238E27FC236}">
                <a16:creationId xmlns:a16="http://schemas.microsoft.com/office/drawing/2014/main" id="{2223889A-E265-46E7-BCE4-0934B53EA3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047727"/>
              </p:ext>
            </p:extLst>
          </p:nvPr>
        </p:nvGraphicFramePr>
        <p:xfrm>
          <a:off x="1220709" y="2784079"/>
          <a:ext cx="4724963" cy="5192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2884">
                  <a:extLst>
                    <a:ext uri="{9D8B030D-6E8A-4147-A177-3AD203B41FA5}">
                      <a16:colId xmlns:a16="http://schemas.microsoft.com/office/drawing/2014/main" val="2031726572"/>
                    </a:ext>
                  </a:extLst>
                </a:gridCol>
                <a:gridCol w="591142">
                  <a:extLst>
                    <a:ext uri="{9D8B030D-6E8A-4147-A177-3AD203B41FA5}">
                      <a16:colId xmlns:a16="http://schemas.microsoft.com/office/drawing/2014/main" val="2947410646"/>
                    </a:ext>
                  </a:extLst>
                </a:gridCol>
                <a:gridCol w="1970937">
                  <a:extLst>
                    <a:ext uri="{9D8B030D-6E8A-4147-A177-3AD203B41FA5}">
                      <a16:colId xmlns:a16="http://schemas.microsoft.com/office/drawing/2014/main" val="3843472736"/>
                    </a:ext>
                  </a:extLst>
                </a:gridCol>
              </a:tblGrid>
              <a:tr h="51929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b="0" dirty="0">
                          <a:solidFill>
                            <a:schemeClr val="tx1"/>
                          </a:solidFill>
                          <a:effectLst/>
                        </a:rPr>
                        <a:t>3.207,6666</a:t>
                      </a:r>
                      <a:endParaRPr lang="de-DE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dirty="0">
                          <a:solidFill>
                            <a:schemeClr val="tx1"/>
                          </a:solidFill>
                          <a:effectLst/>
                        </a:rPr>
                        <a:t> ≈</a:t>
                      </a:r>
                      <a:endParaRPr lang="de-DE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623069"/>
                  </a:ext>
                </a:extLst>
              </a:tr>
            </a:tbl>
          </a:graphicData>
        </a:graphic>
      </p:graphicFrame>
      <p:graphicFrame>
        <p:nvGraphicFramePr>
          <p:cNvPr id="93" name="Tabelle 92">
            <a:extLst>
              <a:ext uri="{FF2B5EF4-FFF2-40B4-BE49-F238E27FC236}">
                <a16:creationId xmlns:a16="http://schemas.microsoft.com/office/drawing/2014/main" id="{9F4FA14F-496C-41DB-81D8-82F246B653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62743"/>
              </p:ext>
            </p:extLst>
          </p:nvPr>
        </p:nvGraphicFramePr>
        <p:xfrm>
          <a:off x="1291583" y="3429000"/>
          <a:ext cx="4724963" cy="5192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2884">
                  <a:extLst>
                    <a:ext uri="{9D8B030D-6E8A-4147-A177-3AD203B41FA5}">
                      <a16:colId xmlns:a16="http://schemas.microsoft.com/office/drawing/2014/main" val="2031726572"/>
                    </a:ext>
                  </a:extLst>
                </a:gridCol>
                <a:gridCol w="591142">
                  <a:extLst>
                    <a:ext uri="{9D8B030D-6E8A-4147-A177-3AD203B41FA5}">
                      <a16:colId xmlns:a16="http://schemas.microsoft.com/office/drawing/2014/main" val="2947410646"/>
                    </a:ext>
                  </a:extLst>
                </a:gridCol>
                <a:gridCol w="1970937">
                  <a:extLst>
                    <a:ext uri="{9D8B030D-6E8A-4147-A177-3AD203B41FA5}">
                      <a16:colId xmlns:a16="http://schemas.microsoft.com/office/drawing/2014/main" val="3843472736"/>
                    </a:ext>
                  </a:extLst>
                </a:gridCol>
              </a:tblGrid>
              <a:tr h="51929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b="0" dirty="0">
                          <a:solidFill>
                            <a:schemeClr val="tx1"/>
                          </a:solidFill>
                          <a:effectLst/>
                        </a:rPr>
                        <a:t>3.419,3333</a:t>
                      </a:r>
                      <a:endParaRPr lang="de-DE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dirty="0">
                          <a:solidFill>
                            <a:schemeClr val="tx1"/>
                          </a:solidFill>
                          <a:effectLst/>
                        </a:rPr>
                        <a:t> ≈</a:t>
                      </a:r>
                      <a:endParaRPr lang="de-DE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623069"/>
                  </a:ext>
                </a:extLst>
              </a:tr>
            </a:tbl>
          </a:graphicData>
        </a:graphic>
      </p:graphicFrame>
      <p:graphicFrame>
        <p:nvGraphicFramePr>
          <p:cNvPr id="94" name="Tabelle 93">
            <a:extLst>
              <a:ext uri="{FF2B5EF4-FFF2-40B4-BE49-F238E27FC236}">
                <a16:creationId xmlns:a16="http://schemas.microsoft.com/office/drawing/2014/main" id="{49CD7EC8-883D-408B-B5FC-7B9DD2124E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89007"/>
              </p:ext>
            </p:extLst>
          </p:nvPr>
        </p:nvGraphicFramePr>
        <p:xfrm>
          <a:off x="1291579" y="4090940"/>
          <a:ext cx="4724963" cy="5192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2884">
                  <a:extLst>
                    <a:ext uri="{9D8B030D-6E8A-4147-A177-3AD203B41FA5}">
                      <a16:colId xmlns:a16="http://schemas.microsoft.com/office/drawing/2014/main" val="2031726572"/>
                    </a:ext>
                  </a:extLst>
                </a:gridCol>
                <a:gridCol w="591142">
                  <a:extLst>
                    <a:ext uri="{9D8B030D-6E8A-4147-A177-3AD203B41FA5}">
                      <a16:colId xmlns:a16="http://schemas.microsoft.com/office/drawing/2014/main" val="2947410646"/>
                    </a:ext>
                  </a:extLst>
                </a:gridCol>
                <a:gridCol w="1970937">
                  <a:extLst>
                    <a:ext uri="{9D8B030D-6E8A-4147-A177-3AD203B41FA5}">
                      <a16:colId xmlns:a16="http://schemas.microsoft.com/office/drawing/2014/main" val="3843472736"/>
                    </a:ext>
                  </a:extLst>
                </a:gridCol>
              </a:tblGrid>
              <a:tr h="51929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b="0" dirty="0">
                          <a:solidFill>
                            <a:schemeClr val="tx1"/>
                          </a:solidFill>
                          <a:effectLst/>
                        </a:rPr>
                        <a:t>6,5555</a:t>
                      </a:r>
                      <a:endParaRPr lang="de-DE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dirty="0">
                          <a:solidFill>
                            <a:schemeClr val="tx1"/>
                          </a:solidFill>
                          <a:effectLst/>
                        </a:rPr>
                        <a:t> ≈</a:t>
                      </a:r>
                      <a:endParaRPr lang="de-DE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623069"/>
                  </a:ext>
                </a:extLst>
              </a:tr>
            </a:tbl>
          </a:graphicData>
        </a:graphic>
      </p:graphicFrame>
      <p:graphicFrame>
        <p:nvGraphicFramePr>
          <p:cNvPr id="95" name="Tabelle 94">
            <a:extLst>
              <a:ext uri="{FF2B5EF4-FFF2-40B4-BE49-F238E27FC236}">
                <a16:creationId xmlns:a16="http://schemas.microsoft.com/office/drawing/2014/main" id="{83ABE0AE-A388-4CC2-B8C6-5A9A8898B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900805"/>
              </p:ext>
            </p:extLst>
          </p:nvPr>
        </p:nvGraphicFramePr>
        <p:xfrm>
          <a:off x="1291581" y="4752880"/>
          <a:ext cx="4724963" cy="5192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2884">
                  <a:extLst>
                    <a:ext uri="{9D8B030D-6E8A-4147-A177-3AD203B41FA5}">
                      <a16:colId xmlns:a16="http://schemas.microsoft.com/office/drawing/2014/main" val="2031726572"/>
                    </a:ext>
                  </a:extLst>
                </a:gridCol>
                <a:gridCol w="591142">
                  <a:extLst>
                    <a:ext uri="{9D8B030D-6E8A-4147-A177-3AD203B41FA5}">
                      <a16:colId xmlns:a16="http://schemas.microsoft.com/office/drawing/2014/main" val="2947410646"/>
                    </a:ext>
                  </a:extLst>
                </a:gridCol>
                <a:gridCol w="1970937">
                  <a:extLst>
                    <a:ext uri="{9D8B030D-6E8A-4147-A177-3AD203B41FA5}">
                      <a16:colId xmlns:a16="http://schemas.microsoft.com/office/drawing/2014/main" val="3843472736"/>
                    </a:ext>
                  </a:extLst>
                </a:gridCol>
              </a:tblGrid>
              <a:tr h="51929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b="0" dirty="0">
                          <a:solidFill>
                            <a:schemeClr val="tx1"/>
                          </a:solidFill>
                          <a:effectLst/>
                        </a:rPr>
                        <a:t>941,28571</a:t>
                      </a:r>
                      <a:endParaRPr lang="de-DE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dirty="0">
                          <a:solidFill>
                            <a:schemeClr val="tx1"/>
                          </a:solidFill>
                          <a:effectLst/>
                        </a:rPr>
                        <a:t> ≈</a:t>
                      </a:r>
                      <a:endParaRPr lang="de-DE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623069"/>
                  </a:ext>
                </a:extLst>
              </a:tr>
            </a:tbl>
          </a:graphicData>
        </a:graphic>
      </p:graphicFrame>
      <p:graphicFrame>
        <p:nvGraphicFramePr>
          <p:cNvPr id="96" name="Tabelle 95">
            <a:extLst>
              <a:ext uri="{FF2B5EF4-FFF2-40B4-BE49-F238E27FC236}">
                <a16:creationId xmlns:a16="http://schemas.microsoft.com/office/drawing/2014/main" id="{93FA9025-43A0-4929-B198-40CF9DBBE1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741546"/>
              </p:ext>
            </p:extLst>
          </p:nvPr>
        </p:nvGraphicFramePr>
        <p:xfrm>
          <a:off x="1291580" y="5486400"/>
          <a:ext cx="4724963" cy="5192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2884">
                  <a:extLst>
                    <a:ext uri="{9D8B030D-6E8A-4147-A177-3AD203B41FA5}">
                      <a16:colId xmlns:a16="http://schemas.microsoft.com/office/drawing/2014/main" val="2031726572"/>
                    </a:ext>
                  </a:extLst>
                </a:gridCol>
                <a:gridCol w="591142">
                  <a:extLst>
                    <a:ext uri="{9D8B030D-6E8A-4147-A177-3AD203B41FA5}">
                      <a16:colId xmlns:a16="http://schemas.microsoft.com/office/drawing/2014/main" val="2947410646"/>
                    </a:ext>
                  </a:extLst>
                </a:gridCol>
                <a:gridCol w="1970937">
                  <a:extLst>
                    <a:ext uri="{9D8B030D-6E8A-4147-A177-3AD203B41FA5}">
                      <a16:colId xmlns:a16="http://schemas.microsoft.com/office/drawing/2014/main" val="3843472736"/>
                    </a:ext>
                  </a:extLst>
                </a:gridCol>
              </a:tblGrid>
              <a:tr h="51929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b="0" dirty="0">
                          <a:solidFill>
                            <a:schemeClr val="tx1"/>
                          </a:solidFill>
                          <a:effectLst/>
                        </a:rPr>
                        <a:t>1.074,7142</a:t>
                      </a:r>
                      <a:endParaRPr lang="de-DE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dirty="0">
                          <a:solidFill>
                            <a:schemeClr val="tx1"/>
                          </a:solidFill>
                          <a:effectLst/>
                        </a:rPr>
                        <a:t> ≈</a:t>
                      </a:r>
                      <a:endParaRPr lang="de-DE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623069"/>
                  </a:ext>
                </a:extLst>
              </a:tr>
            </a:tbl>
          </a:graphicData>
        </a:graphic>
      </p:graphicFrame>
      <p:sp>
        <p:nvSpPr>
          <p:cNvPr id="3" name="Rechteck 2">
            <a:extLst>
              <a:ext uri="{FF2B5EF4-FFF2-40B4-BE49-F238E27FC236}">
                <a16:creationId xmlns:a16="http://schemas.microsoft.com/office/drawing/2014/main" id="{EE3D4864-25E5-499A-B5EB-E9BE02B0E9BB}"/>
              </a:ext>
            </a:extLst>
          </p:cNvPr>
          <p:cNvSpPr/>
          <p:nvPr/>
        </p:nvSpPr>
        <p:spPr>
          <a:xfrm>
            <a:off x="4079911" y="2113189"/>
            <a:ext cx="1834328" cy="43708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de-DE" sz="3200" b="1" dirty="0">
                <a:solidFill>
                  <a:schemeClr val="tx1"/>
                </a:solidFill>
              </a:rPr>
              <a:t>2.322,4</a:t>
            </a:r>
            <a:r>
              <a:rPr lang="de-DE" sz="3200" b="1" dirty="0">
                <a:solidFill>
                  <a:schemeClr val="accent2">
                    <a:lumMod val="75000"/>
                  </a:schemeClr>
                </a:solidFill>
              </a:rPr>
              <a:t>4</a:t>
            </a:r>
            <a:endParaRPr lang="de-DE" sz="32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Rechteck 96">
            <a:extLst>
              <a:ext uri="{FF2B5EF4-FFF2-40B4-BE49-F238E27FC236}">
                <a16:creationId xmlns:a16="http://schemas.microsoft.com/office/drawing/2014/main" id="{21EB7E69-BE48-4FD0-95B1-EBE82F0EE453}"/>
              </a:ext>
            </a:extLst>
          </p:cNvPr>
          <p:cNvSpPr/>
          <p:nvPr/>
        </p:nvSpPr>
        <p:spPr>
          <a:xfrm>
            <a:off x="4111344" y="2849275"/>
            <a:ext cx="1834328" cy="43708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de-DE" sz="3200" b="1" dirty="0">
                <a:solidFill>
                  <a:schemeClr val="tx1"/>
                </a:solidFill>
              </a:rPr>
              <a:t>3.207,6</a:t>
            </a:r>
            <a:r>
              <a:rPr lang="de-DE" sz="3200" b="1" dirty="0">
                <a:solidFill>
                  <a:schemeClr val="accent2">
                    <a:lumMod val="75000"/>
                  </a:schemeClr>
                </a:solidFill>
              </a:rPr>
              <a:t>7</a:t>
            </a:r>
            <a:endParaRPr lang="de-DE" sz="32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echteck 97">
            <a:extLst>
              <a:ext uri="{FF2B5EF4-FFF2-40B4-BE49-F238E27FC236}">
                <a16:creationId xmlns:a16="http://schemas.microsoft.com/office/drawing/2014/main" id="{AF4092A0-E4AD-4520-9312-6D703DFF1859}"/>
              </a:ext>
            </a:extLst>
          </p:cNvPr>
          <p:cNvSpPr/>
          <p:nvPr/>
        </p:nvSpPr>
        <p:spPr>
          <a:xfrm>
            <a:off x="4079911" y="3484617"/>
            <a:ext cx="1834328" cy="43708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de-DE" sz="3200" b="1" dirty="0">
                <a:solidFill>
                  <a:schemeClr val="tx1"/>
                </a:solidFill>
              </a:rPr>
              <a:t>3.419,3</a:t>
            </a:r>
            <a:r>
              <a:rPr lang="de-DE" sz="3200" b="1" dirty="0">
                <a:solidFill>
                  <a:schemeClr val="accent2">
                    <a:lumMod val="75000"/>
                  </a:schemeClr>
                </a:solidFill>
              </a:rPr>
              <a:t>3</a:t>
            </a:r>
            <a:endParaRPr lang="de-DE" sz="32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Rechteck 98">
            <a:extLst>
              <a:ext uri="{FF2B5EF4-FFF2-40B4-BE49-F238E27FC236}">
                <a16:creationId xmlns:a16="http://schemas.microsoft.com/office/drawing/2014/main" id="{D77E1ED4-EDB4-4E14-B70A-EA0598E8C0EF}"/>
              </a:ext>
            </a:extLst>
          </p:cNvPr>
          <p:cNvSpPr/>
          <p:nvPr/>
        </p:nvSpPr>
        <p:spPr>
          <a:xfrm>
            <a:off x="4079911" y="4132047"/>
            <a:ext cx="1834328" cy="43708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de-DE" sz="3200" b="1" dirty="0">
                <a:solidFill>
                  <a:schemeClr val="tx1"/>
                </a:solidFill>
              </a:rPr>
              <a:t>6,5</a:t>
            </a:r>
            <a:r>
              <a:rPr lang="de-DE" sz="3200" b="1" dirty="0">
                <a:solidFill>
                  <a:schemeClr val="accent2">
                    <a:lumMod val="75000"/>
                  </a:schemeClr>
                </a:solidFill>
              </a:rPr>
              <a:t>6</a:t>
            </a:r>
            <a:endParaRPr lang="de-DE" sz="32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0" name="Rechteck 99">
            <a:extLst>
              <a:ext uri="{FF2B5EF4-FFF2-40B4-BE49-F238E27FC236}">
                <a16:creationId xmlns:a16="http://schemas.microsoft.com/office/drawing/2014/main" id="{A39D2E84-4CD5-47E6-8241-EEB2E2C26100}"/>
              </a:ext>
            </a:extLst>
          </p:cNvPr>
          <p:cNvSpPr/>
          <p:nvPr/>
        </p:nvSpPr>
        <p:spPr>
          <a:xfrm>
            <a:off x="4079911" y="4785918"/>
            <a:ext cx="1834328" cy="43708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de-DE" sz="3200" b="1" dirty="0">
                <a:solidFill>
                  <a:schemeClr val="tx1"/>
                </a:solidFill>
              </a:rPr>
              <a:t>941,2</a:t>
            </a:r>
            <a:r>
              <a:rPr lang="de-DE" sz="3200" b="1" dirty="0">
                <a:solidFill>
                  <a:schemeClr val="accent2">
                    <a:lumMod val="75000"/>
                  </a:schemeClr>
                </a:solidFill>
              </a:rPr>
              <a:t>9</a:t>
            </a:r>
            <a:endParaRPr lang="de-DE" sz="32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1" name="Rechteck 100">
            <a:extLst>
              <a:ext uri="{FF2B5EF4-FFF2-40B4-BE49-F238E27FC236}">
                <a16:creationId xmlns:a16="http://schemas.microsoft.com/office/drawing/2014/main" id="{D969B25B-E96F-4F13-B7F7-4578DAC2E768}"/>
              </a:ext>
            </a:extLst>
          </p:cNvPr>
          <p:cNvSpPr/>
          <p:nvPr/>
        </p:nvSpPr>
        <p:spPr>
          <a:xfrm>
            <a:off x="4182215" y="5527507"/>
            <a:ext cx="1834328" cy="43708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de-DE" sz="3200" b="1" dirty="0">
                <a:solidFill>
                  <a:schemeClr val="tx1"/>
                </a:solidFill>
              </a:rPr>
              <a:t>1.074,7</a:t>
            </a:r>
            <a:r>
              <a:rPr lang="de-DE" sz="3200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  <a:endParaRPr lang="de-DE" sz="32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3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7" grpId="0" animBg="1"/>
      <p:bldP spid="98" grpId="0" animBg="1"/>
      <p:bldP spid="99" grpId="0" animBg="1"/>
      <p:bldP spid="100" grpId="0" animBg="1"/>
      <p:bldP spid="101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Office PowerPoint</Application>
  <PresentationFormat>Breitbild</PresentationFormat>
  <Paragraphs>29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MV Boli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10</cp:revision>
  <dcterms:created xsi:type="dcterms:W3CDTF">2025-08-07T07:29:57Z</dcterms:created>
  <dcterms:modified xsi:type="dcterms:W3CDTF">2026-10-05T08:34:59Z</dcterms:modified>
</cp:coreProperties>
</file>