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7BA1"/>
    <a:srgbClr val="EB9E6F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67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29.08.2025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7" name="Ovale Legende 6"/>
          <p:cNvSpPr/>
          <p:nvPr/>
        </p:nvSpPr>
        <p:spPr>
          <a:xfrm>
            <a:off x="2988912" y="1348684"/>
            <a:ext cx="5969351" cy="3949030"/>
          </a:xfrm>
          <a:prstGeom prst="wedgeEllipseCallout">
            <a:avLst>
              <a:gd name="adj1" fmla="val -83055"/>
              <a:gd name="adj2" fmla="val 5683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…dann schauen wir mal in Ihre Köpfe…und forschen nach Wissen…</a:t>
            </a:r>
          </a:p>
        </p:txBody>
      </p:sp>
    </p:spTree>
    <p:extLst>
      <p:ext uri="{BB962C8B-B14F-4D97-AF65-F5344CB8AC3E}">
        <p14:creationId xmlns:p14="http://schemas.microsoft.com/office/powerpoint/2010/main" val="138478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/>
              <a:t>Q05</a:t>
            </a:r>
          </a:p>
        </p:txBody>
      </p:sp>
      <p:sp>
        <p:nvSpPr>
          <p:cNvPr id="19" name="Gefaltete Ecke 18"/>
          <p:cNvSpPr/>
          <p:nvPr/>
        </p:nvSpPr>
        <p:spPr>
          <a:xfrm>
            <a:off x="3225664" y="290901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Zustellung ist die Bekanntgabe eines Schriftstücks…</a:t>
            </a:r>
          </a:p>
        </p:txBody>
      </p:sp>
      <p:sp>
        <p:nvSpPr>
          <p:cNvPr id="20" name="Gefaltete Ecke 19"/>
          <p:cNvSpPr/>
          <p:nvPr/>
        </p:nvSpPr>
        <p:spPr>
          <a:xfrm rot="21260758">
            <a:off x="5303963" y="2810022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…in der vom Gesetz vor-geschriebenen Form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871538" y="544561"/>
            <a:ext cx="8853668" cy="1233852"/>
            <a:chOff x="871538" y="544561"/>
            <a:chExt cx="8853668" cy="1233852"/>
          </a:xfrm>
        </p:grpSpPr>
        <p:grpSp>
          <p:nvGrpSpPr>
            <p:cNvPr id="6" name="Gruppieren 5"/>
            <p:cNvGrpSpPr/>
            <p:nvPr/>
          </p:nvGrpSpPr>
          <p:grpSpPr>
            <a:xfrm>
              <a:off x="871538" y="544561"/>
              <a:ext cx="8853668" cy="1233852"/>
              <a:chOff x="871538" y="1405759"/>
              <a:chExt cx="8853668" cy="1233852"/>
            </a:xfrm>
          </p:grpSpPr>
          <p:sp>
            <p:nvSpPr>
              <p:cNvPr id="4" name="Abgerundetes Rechteck 3"/>
              <p:cNvSpPr/>
              <p:nvPr/>
            </p:nvSpPr>
            <p:spPr>
              <a:xfrm>
                <a:off x="1721644" y="1604535"/>
                <a:ext cx="8003562" cy="1035076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de-DE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" name="Ellipse 2"/>
              <p:cNvSpPr/>
              <p:nvPr/>
            </p:nvSpPr>
            <p:spPr>
              <a:xfrm>
                <a:off x="871538" y="1405759"/>
                <a:ext cx="914400" cy="9144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3600" b="1" dirty="0"/>
                  <a:t>1.</a:t>
                </a:r>
              </a:p>
            </p:txBody>
          </p:sp>
        </p:grpSp>
        <p:sp>
          <p:nvSpPr>
            <p:cNvPr id="5" name="Rechteck 4"/>
            <p:cNvSpPr/>
            <p:nvPr/>
          </p:nvSpPr>
          <p:spPr>
            <a:xfrm>
              <a:off x="2806410" y="1001761"/>
              <a:ext cx="48131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Wozu dient die förmliche Zustellung?</a:t>
              </a:r>
              <a:endParaRPr lang="de-DE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2" name="Gefaltete Ecke 11"/>
          <p:cNvSpPr/>
          <p:nvPr/>
        </p:nvSpPr>
        <p:spPr>
          <a:xfrm rot="21405741">
            <a:off x="1333416" y="2453697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Empfangs-bekenntnis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3538673" y="239578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Post-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zustellungs-urkunde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871538" y="544561"/>
            <a:ext cx="8892991" cy="1396188"/>
            <a:chOff x="871538" y="544561"/>
            <a:chExt cx="8892991" cy="1396188"/>
          </a:xfrm>
        </p:grpSpPr>
        <p:grpSp>
          <p:nvGrpSpPr>
            <p:cNvPr id="6" name="Gruppieren 5"/>
            <p:cNvGrpSpPr/>
            <p:nvPr/>
          </p:nvGrpSpPr>
          <p:grpSpPr>
            <a:xfrm>
              <a:off x="871538" y="544561"/>
              <a:ext cx="8853668" cy="1396188"/>
              <a:chOff x="871538" y="1405759"/>
              <a:chExt cx="8853668" cy="1396188"/>
            </a:xfrm>
          </p:grpSpPr>
          <p:sp>
            <p:nvSpPr>
              <p:cNvPr id="4" name="Abgerundetes Rechteck 3"/>
              <p:cNvSpPr/>
              <p:nvPr/>
            </p:nvSpPr>
            <p:spPr>
              <a:xfrm>
                <a:off x="1721644" y="1604534"/>
                <a:ext cx="8003562" cy="1197413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de-DE" sz="2400" b="1" dirty="0"/>
              </a:p>
            </p:txBody>
          </p:sp>
          <p:sp>
            <p:nvSpPr>
              <p:cNvPr id="3" name="Ellipse 2"/>
              <p:cNvSpPr/>
              <p:nvPr/>
            </p:nvSpPr>
            <p:spPr>
              <a:xfrm>
                <a:off x="871538" y="1405759"/>
                <a:ext cx="914400" cy="9144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3600" dirty="0"/>
                  <a:t>2.</a:t>
                </a:r>
              </a:p>
            </p:txBody>
          </p:sp>
        </p:grpSp>
        <p:sp>
          <p:nvSpPr>
            <p:cNvPr id="5" name="Rechteck 4"/>
            <p:cNvSpPr/>
            <p:nvPr/>
          </p:nvSpPr>
          <p:spPr>
            <a:xfrm>
              <a:off x="2193226" y="1089629"/>
              <a:ext cx="75713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Welche Arten der förmlichen Zustellung kennen Sie?	</a:t>
              </a:r>
              <a:endParaRPr lang="de-DE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Gefaltete Ecke 12"/>
          <p:cNvSpPr/>
          <p:nvPr/>
        </p:nvSpPr>
        <p:spPr>
          <a:xfrm>
            <a:off x="5854705" y="2354024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Aufgabe zur Post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8408902" y="2308249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Einschreiben mit </a:t>
            </a:r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Rückschein</a:t>
            </a:r>
          </a:p>
        </p:txBody>
      </p:sp>
      <p:sp>
        <p:nvSpPr>
          <p:cNvPr id="15" name="Gefaltete Ecke 14"/>
          <p:cNvSpPr/>
          <p:nvPr/>
        </p:nvSpPr>
        <p:spPr>
          <a:xfrm>
            <a:off x="2386414" y="4601133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Aushändigung an Amtsstelle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5259830" y="4601133"/>
            <a:ext cx="2105996" cy="195060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durch besonderen Wacht-meister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7859184" y="4558828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öffentliche Zustellung</a:t>
            </a: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498552"/>
            <a:chOff x="871538" y="1405759"/>
            <a:chExt cx="8853668" cy="14985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2997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Nennen Sie die drei „Säulen“ der Gewaltenteilung: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571196">
            <a:off x="1868447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Legislative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4922693" y="260649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Exekutive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7830134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Judikative</a:t>
            </a: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Welche </a:t>
              </a:r>
              <a:r>
                <a:rPr lang="de-DE" sz="2400" b="1" dirty="0" err="1"/>
                <a:t>Päsentate</a:t>
              </a:r>
              <a:r>
                <a:rPr lang="de-DE" sz="2400" b="1" dirty="0"/>
                <a:t> kennen Sie?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4.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69321">
            <a:off x="1794743" y="2514703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einfaches </a:t>
            </a:r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1" name="Gefaltete Ecke 10"/>
          <p:cNvSpPr/>
          <p:nvPr/>
        </p:nvSpPr>
        <p:spPr>
          <a:xfrm rot="21341914">
            <a:off x="5172407" y="2565430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</a:t>
            </a:r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mit </a:t>
            </a:r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vollem Namenszug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69321">
            <a:off x="8019133" y="2794029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</a:t>
            </a:r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mit </a:t>
            </a:r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genauer Zeitangabe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Nennen Sie die gesetzliche Bestimmung in der die Bildung der Akte geregelt ist.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5.</a:t>
              </a:r>
            </a:p>
          </p:txBody>
        </p:sp>
      </p:grpSp>
      <p:sp>
        <p:nvSpPr>
          <p:cNvPr id="22" name="Gefaltete Ecke 21"/>
          <p:cNvSpPr/>
          <p:nvPr/>
        </p:nvSpPr>
        <p:spPr>
          <a:xfrm rot="21288513">
            <a:off x="3412811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</a:t>
            </a:r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/>
                <a:t>Benennen Sie drei Teilgeschäftsstellen.</a:t>
              </a: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6.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629888" y="2476907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Hinterlegungs-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stelle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3171865" y="1977189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Briefannahme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1353868">
            <a:off x="5800769" y="2491930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Rechtsantrags-stelle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377525">
            <a:off x="8545694" y="2450926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Zahlstelle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 rot="377525">
            <a:off x="3761147" y="4182344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Zeugen- und Sach-verständigen Entschädigung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7.</a:t>
              </a: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435769" y="1940112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Eine Akte wird nach Erledigung des Verfahrens weggelegt.</a:t>
            </a:r>
          </a:p>
        </p:txBody>
      </p:sp>
      <p:sp>
        <p:nvSpPr>
          <p:cNvPr id="11" name="Gefaltete Ecke 10"/>
          <p:cNvSpPr/>
          <p:nvPr/>
        </p:nvSpPr>
        <p:spPr>
          <a:xfrm>
            <a:off x="4058607" y="1942204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muss überprüft werden, ob alles notwendige ausgesondert wurde.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6441929" y="1940111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Akte muss kostenmäßig abgeschlossen sein.</a:t>
            </a:r>
          </a:p>
        </p:txBody>
      </p:sp>
      <p:sp>
        <p:nvSpPr>
          <p:cNvPr id="13" name="Gefaltete Ecke 12"/>
          <p:cNvSpPr/>
          <p:nvPr/>
        </p:nvSpPr>
        <p:spPr>
          <a:xfrm>
            <a:off x="8811792" y="1959958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Zählkarte muss ausgefüllt sein.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5537032" y="3865102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Jahr der Weglegung und bis wann aufzubewahren ist muss notiert sein.</a:t>
            </a:r>
          </a:p>
        </p:txBody>
      </p:sp>
      <p:sp>
        <p:nvSpPr>
          <p:cNvPr id="15" name="Gefaltete Ecke 14"/>
          <p:cNvSpPr/>
          <p:nvPr/>
        </p:nvSpPr>
        <p:spPr>
          <a:xfrm rot="21087747">
            <a:off x="9087356" y="3823585"/>
            <a:ext cx="1709564" cy="182842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10 II </a:t>
            </a:r>
            <a:r>
              <a:rPr lang="de-DE" sz="2400" b="1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Wolkenförmige Legende 6"/>
          <p:cNvSpPr/>
          <p:nvPr/>
        </p:nvSpPr>
        <p:spPr>
          <a:xfrm>
            <a:off x="564625" y="5508254"/>
            <a:ext cx="2476951" cy="1043482"/>
          </a:xfrm>
          <a:prstGeom prst="cloudCallout">
            <a:avLst>
              <a:gd name="adj1" fmla="val 60235"/>
              <a:gd name="adj2" fmla="val -10282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Super !!</a:t>
            </a:r>
          </a:p>
        </p:txBody>
      </p:sp>
      <p:sp>
        <p:nvSpPr>
          <p:cNvPr id="8" name="Rechteck 7"/>
          <p:cNvSpPr/>
          <p:nvPr/>
        </p:nvSpPr>
        <p:spPr>
          <a:xfrm>
            <a:off x="2707572" y="89485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Was bedeutet „weglegen“ einer Akte und was ist dabei zu beachten? Nennen Sie die gesetzliche Bestimmung.</a:t>
            </a:r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Office PowerPoint</Application>
  <PresentationFormat>Breitbild</PresentationFormat>
  <Paragraphs>70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Arial</vt:lpstr>
      <vt:lpstr>Bradley Hand ITC</vt:lpstr>
      <vt:lpstr>Calibri</vt:lpstr>
      <vt:lpstr>Calibri Light</vt:lpstr>
      <vt:lpstr>MV Boli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30</cp:revision>
  <dcterms:created xsi:type="dcterms:W3CDTF">2023-07-31T11:36:16Z</dcterms:created>
  <dcterms:modified xsi:type="dcterms:W3CDTF">2025-08-29T06:30:44Z</dcterms:modified>
</cp:coreProperties>
</file>