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7BA1"/>
    <a:srgbClr val="EB9E6F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7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7" name="Ovale Legende 6"/>
          <p:cNvSpPr/>
          <p:nvPr/>
        </p:nvSpPr>
        <p:spPr>
          <a:xfrm>
            <a:off x="4184180" y="1798786"/>
            <a:ext cx="6472987" cy="3484414"/>
          </a:xfrm>
          <a:prstGeom prst="wedgeEllipseCallout">
            <a:avLst>
              <a:gd name="adj1" fmla="val -83055"/>
              <a:gd name="adj2" fmla="val 568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…mal sehen was Sie noch wissen…</a:t>
            </a:r>
          </a:p>
        </p:txBody>
      </p:sp>
    </p:spTree>
    <p:extLst>
      <p:ext uri="{BB962C8B-B14F-4D97-AF65-F5344CB8AC3E}">
        <p14:creationId xmlns:p14="http://schemas.microsoft.com/office/powerpoint/2010/main" val="304281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bg1"/>
                  </a:solidFill>
                </a:rPr>
                <a:t>Nennen Sie drei Organe der Rechtspflege.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/>
                <a:t>1.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2519826" y="204676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Rechts-pfleger</a:t>
            </a: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Q03</a:t>
            </a:r>
          </a:p>
        </p:txBody>
      </p:sp>
      <p:sp>
        <p:nvSpPr>
          <p:cNvPr id="13" name="Gefaltete Ecke 12"/>
          <p:cNvSpPr/>
          <p:nvPr/>
        </p:nvSpPr>
        <p:spPr>
          <a:xfrm rot="21260758">
            <a:off x="4886071" y="4364305"/>
            <a:ext cx="2105996" cy="1950603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Schöffe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9865983" y="3292722"/>
            <a:ext cx="2105996" cy="1950603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Notare</a:t>
            </a:r>
          </a:p>
        </p:txBody>
      </p:sp>
      <p:sp>
        <p:nvSpPr>
          <p:cNvPr id="15" name="Gefaltete Ecke 14"/>
          <p:cNvSpPr/>
          <p:nvPr/>
        </p:nvSpPr>
        <p:spPr>
          <a:xfrm rot="21260758">
            <a:off x="7578056" y="2154424"/>
            <a:ext cx="2105996" cy="1950603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UdG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886071" y="2218423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Staatsan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walt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7487091" y="4463710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Gerichts-vollzieher</a:t>
            </a:r>
          </a:p>
        </p:txBody>
      </p:sp>
      <p:sp>
        <p:nvSpPr>
          <p:cNvPr id="19" name="Gefaltete Ecke 18"/>
          <p:cNvSpPr/>
          <p:nvPr/>
        </p:nvSpPr>
        <p:spPr>
          <a:xfrm>
            <a:off x="275740" y="1913916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</a:t>
            </a:r>
          </a:p>
        </p:txBody>
      </p:sp>
      <p:sp>
        <p:nvSpPr>
          <p:cNvPr id="20" name="Gefaltete Ecke 19"/>
          <p:cNvSpPr/>
          <p:nvPr/>
        </p:nvSpPr>
        <p:spPr>
          <a:xfrm rot="21260758">
            <a:off x="171593" y="4232826"/>
            <a:ext cx="2105996" cy="1950603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Rechtsan-wälte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2437597" y="4331824"/>
            <a:ext cx="2105996" cy="1950603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Justiz-hauptwacht-meister</a:t>
            </a: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Geben Sie die Sonderzuständigkeiten dreier Amtsgerichte in Berlin an.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2" name="Gefaltete Ecke 11"/>
          <p:cNvSpPr/>
          <p:nvPr/>
        </p:nvSpPr>
        <p:spPr>
          <a:xfrm rot="21293279">
            <a:off x="1208419" y="2453699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Wedding</a:t>
            </a:r>
          </a:p>
        </p:txBody>
      </p:sp>
      <p:sp>
        <p:nvSpPr>
          <p:cNvPr id="11" name="Gefaltete Ecke 10"/>
          <p:cNvSpPr/>
          <p:nvPr/>
        </p:nvSpPr>
        <p:spPr>
          <a:xfrm rot="21293279">
            <a:off x="1874320" y="3941950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zentrales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Mahngericht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>
            <a:off x="4811646" y="2250592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Charlotten-burg</a:t>
            </a:r>
          </a:p>
        </p:txBody>
      </p:sp>
      <p:sp>
        <p:nvSpPr>
          <p:cNvPr id="14" name="Gefaltete Ecke 13"/>
          <p:cNvSpPr/>
          <p:nvPr/>
        </p:nvSpPr>
        <p:spPr>
          <a:xfrm rot="21293279">
            <a:off x="4811647" y="3941950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Register-sachen</a:t>
            </a:r>
          </a:p>
        </p:txBody>
      </p:sp>
      <p:sp>
        <p:nvSpPr>
          <p:cNvPr id="15" name="Gefaltete Ecke 14"/>
          <p:cNvSpPr/>
          <p:nvPr/>
        </p:nvSpPr>
        <p:spPr>
          <a:xfrm rot="21293279">
            <a:off x="8265770" y="2273003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Kreuzberg</a:t>
            </a:r>
          </a:p>
        </p:txBody>
      </p:sp>
      <p:sp>
        <p:nvSpPr>
          <p:cNvPr id="16" name="Gefaltete Ecke 15"/>
          <p:cNvSpPr/>
          <p:nvPr/>
        </p:nvSpPr>
        <p:spPr>
          <a:xfrm rot="493170">
            <a:off x="8017264" y="4142835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Familien-sachen</a:t>
            </a: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Wo kann man diese Sonderzuständigkeiten ablesen?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935914" y="312118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Zuweisungs-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008294" y="3022183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verordnung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042877" y="302218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des</a:t>
            </a:r>
          </a:p>
        </p:txBody>
      </p:sp>
      <p:sp>
        <p:nvSpPr>
          <p:cNvPr id="13" name="Gefaltete Ecke 12"/>
          <p:cNvSpPr/>
          <p:nvPr/>
        </p:nvSpPr>
        <p:spPr>
          <a:xfrm rot="21384021">
            <a:off x="7693408" y="302943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Landes 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Berlin</a:t>
            </a:r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Wie viele Geschäftsstellen hat ein Amtsgericht?</a:t>
              </a:r>
            </a:p>
            <a:p>
              <a:r>
                <a:rPr lang="de-DE" sz="2400" b="1" dirty="0"/>
                <a:t>Nennen Sie den entsprechenden Paragraphen.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69321">
            <a:off x="2541272" y="2378149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5723425" y="2378149"/>
            <a:ext cx="2105996" cy="195060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153 GVG</a:t>
            </a: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Benennen Sie vier Teilgeschäftsstellen.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1226823" y="210296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Hinterlegungs-stelle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20" name="Gefaltete Ecke 19"/>
          <p:cNvSpPr/>
          <p:nvPr/>
        </p:nvSpPr>
        <p:spPr>
          <a:xfrm rot="21152564">
            <a:off x="4621686" y="2001736"/>
            <a:ext cx="2105996" cy="1950603"/>
          </a:xfrm>
          <a:prstGeom prst="foldedCorne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Zahlstelle</a:t>
            </a:r>
          </a:p>
        </p:txBody>
      </p:sp>
      <p:sp>
        <p:nvSpPr>
          <p:cNvPr id="21" name="Gefaltete Ecke 20"/>
          <p:cNvSpPr/>
          <p:nvPr/>
        </p:nvSpPr>
        <p:spPr>
          <a:xfrm>
            <a:off x="5674684" y="3988605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Briefannahme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2783674" y="3988605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Zeugen- und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Sach-verständigen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Entschädigung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8364623" y="2001735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Rechtsantrags-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stelle</a:t>
            </a: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21" grpId="0" animBg="1"/>
      <p:bldP spid="16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Welche Arten der Geschäftsverteilungspläne kennen Sie?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1721644" y="2289490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39691">
            <a:off x="4690160" y="2884297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Rechtspfleger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7658676" y="3597517"/>
            <a:ext cx="2359024" cy="2246889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Verwaltung</a:t>
            </a: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3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Welche unterschiedlichen </a:t>
              </a:r>
              <a:r>
                <a:rPr lang="de-DE" sz="2400" b="1" dirty="0" err="1"/>
                <a:t>Präsentate</a:t>
              </a:r>
              <a:r>
                <a:rPr lang="de-DE" sz="2400" b="1" dirty="0"/>
                <a:t> gibt es?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2138642" y="1972181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Einfaches Präsentat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829655" y="2369593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 mit vollem Namenszug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7809956" y="2745316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 mit genauer Zeitangabe 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Wolkenförmige Legende 6"/>
          <p:cNvSpPr/>
          <p:nvPr/>
        </p:nvSpPr>
        <p:spPr>
          <a:xfrm>
            <a:off x="564356" y="5083866"/>
            <a:ext cx="2314575" cy="1282542"/>
          </a:xfrm>
          <a:prstGeom prst="cloudCallout">
            <a:avLst>
              <a:gd name="adj1" fmla="val 124542"/>
              <a:gd name="adj2" fmla="val -9393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.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...das ging doch ganz gut…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Breitbild</PresentationFormat>
  <Paragraphs>102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23</cp:revision>
  <dcterms:created xsi:type="dcterms:W3CDTF">2023-07-31T11:36:16Z</dcterms:created>
  <dcterms:modified xsi:type="dcterms:W3CDTF">2025-08-29T06:29:02Z</dcterms:modified>
</cp:coreProperties>
</file>