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68.669,00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2.595,00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230170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2.199,00 €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481,00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483,00 €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326,00 €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3090,00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67284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2694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569584" y="4661513"/>
            <a:ext cx="755162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4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059341" y="47538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9088451" y="4752002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10358963" y="4761287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979667" y="3799290"/>
            <a:ext cx="1072285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481,00 €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34" grpId="0" animBg="1"/>
      <p:bldP spid="35" grpId="0" animBg="1"/>
      <p:bldP spid="40" grpId="0" animBg="1"/>
      <p:bldP spid="41" grpId="0" animBg="1"/>
      <p:bldP spid="42" grpId="0" animBg="1"/>
      <p:bldP spid="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445411" y="364163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24338" y="4272483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</a:t>
              </a:r>
              <a:r>
                <a:rPr lang="de-DE" dirty="0"/>
                <a:t>4</a:t>
              </a:r>
              <a:r>
                <a:rPr lang="de-DE" dirty="0" smtClean="0"/>
                <a:t>5,00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4954123" y="3812033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2349,00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20%                        =  618,00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1731,00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Summe/</a:t>
              </a:r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r>
                <a:rPr lang="de-DE" dirty="0" smtClean="0">
                  <a:solidFill>
                    <a:schemeClr val="tx1"/>
                  </a:solidFill>
                </a:rPr>
                <a:t>: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1731,00 EUR</a:t>
              </a:r>
              <a:endParaRPr lang="de-DE" dirty="0"/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80%                       = 2472,00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696,00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99601" y="3698660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1731,00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2076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5862776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2076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1731=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345€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22895" y="3071085"/>
            <a:ext cx="4955248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Rest:                                                      1776,00 EUR </a:t>
            </a:r>
            <a:endParaRPr lang="de-DE" u="sng" dirty="0">
              <a:solidFill>
                <a:schemeClr val="tx1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836417" y="6071630"/>
            <a:ext cx="1177880" cy="638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Gefaltete Ecke 39"/>
          <p:cNvSpPr/>
          <p:nvPr/>
        </p:nvSpPr>
        <p:spPr>
          <a:xfrm>
            <a:off x="1049998" y="5080216"/>
            <a:ext cx="2341595" cy="1636467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Antragstellerschuld -Entscheidungsschuld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2694€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hteckige Legende 47"/>
          <p:cNvSpPr/>
          <p:nvPr/>
        </p:nvSpPr>
        <p:spPr>
          <a:xfrm>
            <a:off x="8995875" y="4924816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5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1" grpId="0" animBg="1"/>
      <p:bldP spid="46" grpId="0" animBg="1"/>
      <p:bldP spid="37" grpId="0" animBg="1"/>
      <p:bldP spid="40" grpId="0" animBg="1"/>
      <p:bldP spid="36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1244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80% und der Kläger mit 20% </a:t>
            </a:r>
            <a:r>
              <a:rPr lang="de-DE" dirty="0"/>
              <a:t>als </a:t>
            </a:r>
            <a:r>
              <a:rPr lang="de-DE" dirty="0" smtClean="0"/>
              <a:t>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3" y="445136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</a:t>
            </a:r>
            <a:r>
              <a:rPr lang="de-DE" smtClean="0"/>
              <a:t>. 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Ü013z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Breitbild</PresentationFormat>
  <Paragraphs>97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27</cp:revision>
  <dcterms:created xsi:type="dcterms:W3CDTF">2023-07-24T07:26:55Z</dcterms:created>
  <dcterms:modified xsi:type="dcterms:W3CDTF">2024-03-15T09:22:29Z</dcterms:modified>
</cp:coreProperties>
</file>