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2" r:id="rId3"/>
    <p:sldId id="285" r:id="rId4"/>
    <p:sldId id="263" r:id="rId5"/>
    <p:sldId id="265" r:id="rId6"/>
    <p:sldId id="292" r:id="rId7"/>
    <p:sldId id="266" r:id="rId8"/>
    <p:sldId id="271" r:id="rId9"/>
    <p:sldId id="262" r:id="rId10"/>
    <p:sldId id="264" r:id="rId11"/>
    <p:sldId id="268" r:id="rId12"/>
    <p:sldId id="269" r:id="rId13"/>
    <p:sldId id="270" r:id="rId14"/>
    <p:sldId id="273" r:id="rId15"/>
    <p:sldId id="274" r:id="rId16"/>
    <p:sldId id="294" r:id="rId17"/>
    <p:sldId id="293" r:id="rId18"/>
    <p:sldId id="275" r:id="rId19"/>
    <p:sldId id="276" r:id="rId20"/>
    <p:sldId id="277" r:id="rId21"/>
    <p:sldId id="283" r:id="rId22"/>
    <p:sldId id="260" r:id="rId23"/>
    <p:sldId id="278" r:id="rId24"/>
    <p:sldId id="281" r:id="rId25"/>
    <p:sldId id="279" r:id="rId26"/>
    <p:sldId id="280" r:id="rId27"/>
    <p:sldId id="288" r:id="rId28"/>
    <p:sldId id="291" r:id="rId29"/>
    <p:sldId id="286" r:id="rId30"/>
    <p:sldId id="282" r:id="rId31"/>
    <p:sldId id="289" r:id="rId32"/>
    <p:sldId id="290" r:id="rId33"/>
    <p:sldId id="298" r:id="rId34"/>
    <p:sldId id="299" r:id="rId3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C000"/>
    <a:srgbClr val="FF3399"/>
    <a:srgbClr val="FCEEE4"/>
    <a:srgbClr val="D0E3B7"/>
    <a:srgbClr val="F0C774"/>
    <a:srgbClr val="F5D9A1"/>
    <a:srgbClr val="F8E3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showGuides="1">
      <p:cViewPr varScale="1">
        <p:scale>
          <a:sx n="62" d="100"/>
          <a:sy n="62" d="100"/>
        </p:scale>
        <p:origin x="840"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A1AA0845-FE5B-4621-BDE5-E8DC54FF6B4B}" type="datetimeFigureOut">
              <a:rPr lang="de-DE" smtClean="0"/>
              <a:t>31.08.2026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3542015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A1AA0845-FE5B-4621-BDE5-E8DC54FF6B4B}" type="datetimeFigureOut">
              <a:rPr lang="de-DE" smtClean="0"/>
              <a:t>31.08.2026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754165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A1AA0845-FE5B-4621-BDE5-E8DC54FF6B4B}" type="datetimeFigureOut">
              <a:rPr lang="de-DE" smtClean="0"/>
              <a:t>31.08.2026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1569054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A1AA0845-FE5B-4621-BDE5-E8DC54FF6B4B}" type="datetimeFigureOut">
              <a:rPr lang="de-DE" smtClean="0"/>
              <a:t>31.08.2026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404984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A1AA0845-FE5B-4621-BDE5-E8DC54FF6B4B}" type="datetimeFigureOut">
              <a:rPr lang="de-DE" smtClean="0"/>
              <a:t>31.08.2026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4186722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A1AA0845-FE5B-4621-BDE5-E8DC54FF6B4B}" type="datetimeFigureOut">
              <a:rPr lang="de-DE" smtClean="0"/>
              <a:t>31.08.2026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48149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A1AA0845-FE5B-4621-BDE5-E8DC54FF6B4B}" type="datetimeFigureOut">
              <a:rPr lang="de-DE" smtClean="0"/>
              <a:t>31.08.2026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3165437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A1AA0845-FE5B-4621-BDE5-E8DC54FF6B4B}" type="datetimeFigureOut">
              <a:rPr lang="de-DE" smtClean="0"/>
              <a:t>31.08.2026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1327948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A1AA0845-FE5B-4621-BDE5-E8DC54FF6B4B}" type="datetimeFigureOut">
              <a:rPr lang="de-DE" smtClean="0"/>
              <a:t>31.08.2026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2113530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A1AA0845-FE5B-4621-BDE5-E8DC54FF6B4B}" type="datetimeFigureOut">
              <a:rPr lang="de-DE" smtClean="0"/>
              <a:t>31.08.2026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1617943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A1AA0845-FE5B-4621-BDE5-E8DC54FF6B4B}" type="datetimeFigureOut">
              <a:rPr lang="de-DE" smtClean="0"/>
              <a:t>31.08.2026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3250911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AA0845-FE5B-4621-BDE5-E8DC54FF6B4B}" type="datetimeFigureOut">
              <a:rPr lang="de-DE" smtClean="0"/>
              <a:t>31.08.2026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310469-9976-4CC7-A0DE-06370E771A38}" type="slidenum">
              <a:rPr lang="de-DE" smtClean="0"/>
              <a:t>‹Nr.›</a:t>
            </a:fld>
            <a:endParaRPr lang="de-DE"/>
          </a:p>
        </p:txBody>
      </p:sp>
    </p:spTree>
    <p:extLst>
      <p:ext uri="{BB962C8B-B14F-4D97-AF65-F5344CB8AC3E}">
        <p14:creationId xmlns:p14="http://schemas.microsoft.com/office/powerpoint/2010/main" val="19728600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2.bin"/><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9.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0.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1.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2.emf"/></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oleObject" Target="../embeddings/oleObject10.bin"/><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4.emf"/><Relationship Id="rId4" Type="http://schemas.openxmlformats.org/officeDocument/2006/relationships/oleObject" Target="../embeddings/oleObject11.bin"/></Relationships>
</file>

<file path=ppt/slides/_rels/slide1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oleObject" Target="../embeddings/oleObject12.bin"/><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6.emf"/><Relationship Id="rId4" Type="http://schemas.openxmlformats.org/officeDocument/2006/relationships/oleObject" Target="../embeddings/oleObject13.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1.e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2.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7.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8.e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9.emf"/></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0.e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1.emf"/></Relationships>
</file>

<file path=ppt/slides/_rels/slide2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oleObject" Target="../embeddings/oleObject19.bin"/><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4.emf"/><Relationship Id="rId4" Type="http://schemas.openxmlformats.org/officeDocument/2006/relationships/oleObject" Target="../embeddings/oleObject20.bin"/></Relationships>
</file>

<file path=ppt/slides/_rels/slide2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oleObject" Target="../embeddings/oleObject21.bin"/><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6.emf"/><Relationship Id="rId4" Type="http://schemas.openxmlformats.org/officeDocument/2006/relationships/oleObject" Target="../embeddings/oleObject22.bin"/></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0.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4.emf"/></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6.emf"/></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2F3798D9-2C37-F2EE-9C2A-40E7D9DB24CA}"/>
              </a:ext>
            </a:extLst>
          </p:cNvPr>
          <p:cNvPicPr>
            <a:picLocks noChangeAspect="1"/>
          </p:cNvPicPr>
          <p:nvPr/>
        </p:nvPicPr>
        <p:blipFill>
          <a:blip r:embed="rId2"/>
          <a:stretch>
            <a:fillRect/>
          </a:stretch>
        </p:blipFill>
        <p:spPr>
          <a:xfrm>
            <a:off x="0" y="0"/>
            <a:ext cx="12192000" cy="6857999"/>
          </a:xfrm>
          <a:prstGeom prst="rect">
            <a:avLst/>
          </a:prstGeom>
        </p:spPr>
      </p:pic>
      <p:sp>
        <p:nvSpPr>
          <p:cNvPr id="10" name="Abgerundetes Rechteck 9"/>
          <p:cNvSpPr/>
          <p:nvPr/>
        </p:nvSpPr>
        <p:spPr>
          <a:xfrm>
            <a:off x="1228725" y="1102793"/>
            <a:ext cx="10191021" cy="4690903"/>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000" dirty="0"/>
          </a:p>
          <a:p>
            <a:pPr marL="285750" indent="-285750">
              <a:buFont typeface="Arial" panose="020B0604020202020204" pitchFamily="34" charset="0"/>
              <a:buChar char="•"/>
            </a:pPr>
            <a:r>
              <a:rPr lang="de-DE" sz="2000" dirty="0"/>
              <a:t>Manche Fachbereiche haben eine durch die Behördenleitung bestimmte </a:t>
            </a:r>
            <a:r>
              <a:rPr lang="de-DE" sz="2000" dirty="0" err="1"/>
              <a:t>Eingangsregistrartur</a:t>
            </a:r>
            <a:r>
              <a:rPr lang="de-DE" sz="2000" dirty="0"/>
              <a:t> </a:t>
            </a:r>
          </a:p>
          <a:p>
            <a:r>
              <a:rPr lang="de-DE" sz="2000" dirty="0"/>
              <a:t>     (E-Reg.), welche mit der zentralen Erfassung von Registereinträgen also Vergabe von </a:t>
            </a:r>
            <a:br>
              <a:rPr lang="de-DE" sz="2000" dirty="0"/>
            </a:br>
            <a:r>
              <a:rPr lang="de-DE" sz="2000" dirty="0"/>
              <a:t>     Aktenzeichen betraut ist.</a:t>
            </a:r>
          </a:p>
          <a:p>
            <a:pPr marL="285750" indent="-285750">
              <a:buFont typeface="Arial" panose="020B0604020202020204" pitchFamily="34" charset="0"/>
              <a:buChar char="•"/>
            </a:pPr>
            <a:r>
              <a:rPr lang="de-DE" sz="2000" dirty="0"/>
              <a:t>Grundlage für die Führung von gerichtlichen Akten ist die Aktenordnung (</a:t>
            </a:r>
            <a:r>
              <a:rPr lang="de-DE" sz="2000" dirty="0" err="1"/>
              <a:t>AktO</a:t>
            </a:r>
            <a:r>
              <a:rPr lang="de-DE" sz="2000" dirty="0"/>
              <a:t>) für das Land Berlin </a:t>
            </a:r>
          </a:p>
          <a:p>
            <a:pPr marL="285750" indent="-285750">
              <a:buFont typeface="Arial" panose="020B0604020202020204" pitchFamily="34" charset="0"/>
              <a:buChar char="•"/>
            </a:pPr>
            <a:r>
              <a:rPr lang="de-DE" sz="2000" dirty="0"/>
              <a:t>Inhalte dieser Aktenordnung sind neben der korrekten Führung von Akten, die Anlage von Akten, die Erledigung von Akten und u. a. die Weglegung von Akten </a:t>
            </a:r>
          </a:p>
          <a:p>
            <a:pPr marL="285750" indent="-285750">
              <a:buFont typeface="Arial" panose="020B0604020202020204" pitchFamily="34" charset="0"/>
              <a:buChar char="•"/>
            </a:pPr>
            <a:r>
              <a:rPr lang="de-DE" sz="2000" dirty="0"/>
              <a:t>Jedes Bundesland erlässt eine eigene landesweite Aktenordnung, welche auf die entsprechenden Bearbeitungsstandards angepasst sind </a:t>
            </a:r>
          </a:p>
          <a:p>
            <a:pPr marL="285750" indent="-285750">
              <a:buFont typeface="Arial" panose="020B0604020202020204" pitchFamily="34" charset="0"/>
              <a:buChar char="•"/>
            </a:pPr>
            <a:r>
              <a:rPr lang="de-DE" sz="2000" dirty="0"/>
              <a:t>Die Aktenordnung regelt für jedes beim Gericht anfallende Geschäft, welche Form eine Akte zu haben hat, welche Inhalte vorhanden sein sollen und u. a. welche Daten innerhalb der Akte zu erfassen sind. Angelegenheiten der Verwaltung sind hiervon nicht betroffen und werden durch die GGO I bestimmt </a:t>
            </a:r>
          </a:p>
        </p:txBody>
      </p:sp>
      <p:sp>
        <p:nvSpPr>
          <p:cNvPr id="2" name="Abgerundetes Rechteck 1"/>
          <p:cNvSpPr/>
          <p:nvPr/>
        </p:nvSpPr>
        <p:spPr>
          <a:xfrm>
            <a:off x="2523281" y="721721"/>
            <a:ext cx="6925360"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Gerichtliche Akten in der Rechtspflege </a:t>
            </a:r>
            <a:endParaRPr lang="de-DE" sz="2400" dirty="0"/>
          </a:p>
        </p:txBody>
      </p:sp>
      <p:sp>
        <p:nvSpPr>
          <p:cNvPr id="12" name="Gefaltete Ecke 11"/>
          <p:cNvSpPr/>
          <p:nvPr/>
        </p:nvSpPr>
        <p:spPr>
          <a:xfrm rot="21277117">
            <a:off x="10550000" y="791172"/>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AktO</a:t>
            </a:r>
            <a:endParaRPr lang="de-DE" dirty="0">
              <a:solidFill>
                <a:schemeClr val="tx1"/>
              </a:solidFill>
              <a:latin typeface="MV Boli" panose="02000500030200090000" pitchFamily="2" charset="0"/>
              <a:cs typeface="MV Boli" panose="02000500030200090000" pitchFamily="2" charset="0"/>
            </a:endParaRPr>
          </a:p>
        </p:txBody>
      </p:sp>
      <p:sp>
        <p:nvSpPr>
          <p:cNvPr id="8" name="Gefaltete Ecke 7"/>
          <p:cNvSpPr/>
          <p:nvPr/>
        </p:nvSpPr>
        <p:spPr>
          <a:xfrm>
            <a:off x="240673" y="4136781"/>
            <a:ext cx="1347454" cy="130762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GGO=</a:t>
            </a:r>
          </a:p>
          <a:p>
            <a:pPr algn="ctr"/>
            <a:r>
              <a:rPr lang="de-DE" sz="1600" dirty="0">
                <a:solidFill>
                  <a:schemeClr val="tx1"/>
                </a:solidFill>
                <a:latin typeface="MV Boli" panose="02000500030200090000" pitchFamily="2" charset="0"/>
                <a:cs typeface="MV Boli" panose="02000500030200090000" pitchFamily="2" charset="0"/>
              </a:rPr>
              <a:t>Gemeinsame Geschäfts-ordnung</a:t>
            </a:r>
          </a:p>
        </p:txBody>
      </p:sp>
      <p:sp>
        <p:nvSpPr>
          <p:cNvPr id="4" name="Abgerundetes Rechteck 3"/>
          <p:cNvSpPr/>
          <p:nvPr/>
        </p:nvSpPr>
        <p:spPr>
          <a:xfrm>
            <a:off x="1341041" y="5878537"/>
            <a:ext cx="9966388" cy="914400"/>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lvl="1" indent="-285750">
              <a:buFont typeface="Arial" panose="020B0604020202020204" pitchFamily="34" charset="0"/>
              <a:buChar char="•"/>
            </a:pPr>
            <a:r>
              <a:rPr lang="de-DE" dirty="0">
                <a:solidFill>
                  <a:schemeClr val="accent2">
                    <a:lumMod val="50000"/>
                  </a:schemeClr>
                </a:solidFill>
              </a:rPr>
              <a:t>Der </a:t>
            </a:r>
            <a:r>
              <a:rPr lang="de-DE" dirty="0" err="1">
                <a:solidFill>
                  <a:schemeClr val="accent2">
                    <a:lumMod val="50000"/>
                  </a:schemeClr>
                </a:solidFill>
              </a:rPr>
              <a:t>UdG</a:t>
            </a:r>
            <a:r>
              <a:rPr lang="de-DE" dirty="0">
                <a:solidFill>
                  <a:schemeClr val="accent2">
                    <a:lumMod val="50000"/>
                  </a:schemeClr>
                </a:solidFill>
              </a:rPr>
              <a:t> ist als Registrator für die Aktenanlage und Aktenführung zuständig.</a:t>
            </a:r>
          </a:p>
          <a:p>
            <a:pPr marL="742950" lvl="1" indent="-285750">
              <a:buFont typeface="Arial" panose="020B0604020202020204" pitchFamily="34" charset="0"/>
              <a:buChar char="•"/>
            </a:pPr>
            <a:r>
              <a:rPr lang="de-DE" dirty="0">
                <a:solidFill>
                  <a:schemeClr val="accent2">
                    <a:lumMod val="50000"/>
                  </a:schemeClr>
                </a:solidFill>
              </a:rPr>
              <a:t>Diese Tätigkeit ist Teil der Serviceeinheit</a:t>
            </a:r>
          </a:p>
          <a:p>
            <a:pPr marL="742950" lvl="1" indent="-285750">
              <a:buFont typeface="Arial" panose="020B0604020202020204" pitchFamily="34" charset="0"/>
              <a:buChar char="•"/>
            </a:pPr>
            <a:r>
              <a:rPr lang="de-DE" dirty="0">
                <a:solidFill>
                  <a:schemeClr val="accent2">
                    <a:lumMod val="50000"/>
                  </a:schemeClr>
                </a:solidFill>
              </a:rPr>
              <a:t>Grundlage ist die </a:t>
            </a:r>
            <a:r>
              <a:rPr lang="de-DE" dirty="0" err="1">
                <a:solidFill>
                  <a:schemeClr val="accent2">
                    <a:lumMod val="50000"/>
                  </a:schemeClr>
                </a:solidFill>
              </a:rPr>
              <a:t>AktO</a:t>
            </a:r>
            <a:endParaRPr lang="de-DE" dirty="0">
              <a:solidFill>
                <a:schemeClr val="accent2">
                  <a:lumMod val="50000"/>
                </a:schemeClr>
              </a:solidFill>
            </a:endParaRPr>
          </a:p>
        </p:txBody>
      </p:sp>
      <p:sp>
        <p:nvSpPr>
          <p:cNvPr id="11" name="Gefaltete Ecke 10"/>
          <p:cNvSpPr/>
          <p:nvPr/>
        </p:nvSpPr>
        <p:spPr>
          <a:xfrm rot="21277117">
            <a:off x="10073750" y="5253600"/>
            <a:ext cx="1290229" cy="124987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Das ist Ihr Job!</a:t>
            </a:r>
          </a:p>
        </p:txBody>
      </p:sp>
      <p:sp>
        <p:nvSpPr>
          <p:cNvPr id="3" name="Abgerundetes Rechteck 28">
            <a:extLst>
              <a:ext uri="{FF2B5EF4-FFF2-40B4-BE49-F238E27FC236}">
                <a16:creationId xmlns:a16="http://schemas.microsoft.com/office/drawing/2014/main" id="{A296F23A-AB3C-1748-9D95-F051341B8DAA}"/>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7" name="Rechteck 6">
            <a:extLst>
              <a:ext uri="{FF2B5EF4-FFF2-40B4-BE49-F238E27FC236}">
                <a16:creationId xmlns:a16="http://schemas.microsoft.com/office/drawing/2014/main" id="{F5D0657A-0797-1689-CD05-46827FAFAC12}"/>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Rechteck 8">
            <a:extLst>
              <a:ext uri="{FF2B5EF4-FFF2-40B4-BE49-F238E27FC236}">
                <a16:creationId xmlns:a16="http://schemas.microsoft.com/office/drawing/2014/main" id="{7F81F851-AFE1-7331-A7DC-089F827F417A}"/>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B81FD891-13FF-50F5-7D82-7C0B2B52607C}"/>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3776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1000" fill="hold"/>
                                        <p:tgtEl>
                                          <p:spTgt spid="11"/>
                                        </p:tgtEl>
                                        <p:attrNameLst>
                                          <p:attrName>ppt_w</p:attrName>
                                        </p:attrNameLst>
                                      </p:cBhvr>
                                      <p:tavLst>
                                        <p:tav tm="0">
                                          <p:val>
                                            <p:fltVal val="0"/>
                                          </p:val>
                                        </p:tav>
                                        <p:tav tm="100000">
                                          <p:val>
                                            <p:strVal val="#ppt_w"/>
                                          </p:val>
                                        </p:tav>
                                      </p:tavLst>
                                    </p:anim>
                                    <p:anim calcmode="lin" valueType="num">
                                      <p:cBhvr>
                                        <p:cTn id="24" dur="1000" fill="hold"/>
                                        <p:tgtEl>
                                          <p:spTgt spid="11"/>
                                        </p:tgtEl>
                                        <p:attrNameLst>
                                          <p:attrName>ppt_h</p:attrName>
                                        </p:attrNameLst>
                                      </p:cBhvr>
                                      <p:tavLst>
                                        <p:tav tm="0">
                                          <p:val>
                                            <p:fltVal val="0"/>
                                          </p:val>
                                        </p:tav>
                                        <p:tav tm="100000">
                                          <p:val>
                                            <p:strVal val="#ppt_h"/>
                                          </p:val>
                                        </p:tav>
                                      </p:tavLst>
                                    </p:anim>
                                    <p:anim calcmode="lin" valueType="num">
                                      <p:cBhvr>
                                        <p:cTn id="25" dur="1000" fill="hold"/>
                                        <p:tgtEl>
                                          <p:spTgt spid="11"/>
                                        </p:tgtEl>
                                        <p:attrNameLst>
                                          <p:attrName>style.rotation</p:attrName>
                                        </p:attrNameLst>
                                      </p:cBhvr>
                                      <p:tavLst>
                                        <p:tav tm="0">
                                          <p:val>
                                            <p:fltVal val="90"/>
                                          </p:val>
                                        </p:tav>
                                        <p:tav tm="100000">
                                          <p:val>
                                            <p:fltVal val="0"/>
                                          </p:val>
                                        </p:tav>
                                      </p:tavLst>
                                    </p:anim>
                                    <p:animEffect transition="in" filter="fade">
                                      <p:cBhvr>
                                        <p:cTn id="2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0872" y="0"/>
            <a:ext cx="4850256" cy="6858000"/>
          </a:xfrm>
          <a:prstGeom prst="rect">
            <a:avLst/>
          </a:prstGeom>
        </p:spPr>
      </p:pic>
      <p:sp>
        <p:nvSpPr>
          <p:cNvPr id="12" name="Gefaltete Ecke 11"/>
          <p:cNvSpPr/>
          <p:nvPr/>
        </p:nvSpPr>
        <p:spPr>
          <a:xfrm rot="21277117">
            <a:off x="8759379" y="205446"/>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V Boli" panose="02000500030200090000" pitchFamily="2" charset="0"/>
                <a:cs typeface="MV Boli" panose="02000500030200090000" pitchFamily="2" charset="0"/>
              </a:rPr>
              <a:t>§ 3 II</a:t>
            </a:r>
          </a:p>
          <a:p>
            <a:pPr algn="ctr"/>
            <a:r>
              <a:rPr lang="de-DE" dirty="0">
                <a:solidFill>
                  <a:schemeClr val="tx1"/>
                </a:solidFill>
                <a:latin typeface="MV Boli" panose="02000500030200090000" pitchFamily="2" charset="0"/>
                <a:cs typeface="MV Boli" panose="02000500030200090000" pitchFamily="2" charset="0"/>
              </a:rPr>
              <a:t>Nr.1</a:t>
            </a:r>
          </a:p>
          <a:p>
            <a:pPr algn="ctr"/>
            <a:r>
              <a:rPr lang="de-DE" dirty="0" err="1">
                <a:solidFill>
                  <a:schemeClr val="tx1"/>
                </a:solidFill>
                <a:latin typeface="MV Boli" panose="02000500030200090000" pitchFamily="2" charset="0"/>
                <a:cs typeface="MV Boli" panose="02000500030200090000" pitchFamily="2" charset="0"/>
              </a:rPr>
              <a:t>AktO</a:t>
            </a:r>
            <a:endParaRPr lang="de-DE" dirty="0">
              <a:solidFill>
                <a:schemeClr val="tx1"/>
              </a:solidFill>
              <a:latin typeface="MV Boli" panose="02000500030200090000" pitchFamily="2" charset="0"/>
              <a:cs typeface="MV Boli" panose="02000500030200090000" pitchFamily="2" charset="0"/>
            </a:endParaRPr>
          </a:p>
        </p:txBody>
      </p:sp>
      <p:sp>
        <p:nvSpPr>
          <p:cNvPr id="5" name="Rechteck 4"/>
          <p:cNvSpPr/>
          <p:nvPr/>
        </p:nvSpPr>
        <p:spPr>
          <a:xfrm>
            <a:off x="5355431" y="1455234"/>
            <a:ext cx="1481138" cy="252413"/>
          </a:xfrm>
          <a:prstGeom prst="rect">
            <a:avLst/>
          </a:prstGeom>
          <a:solidFill>
            <a:srgbClr val="F0C774">
              <a:alpha val="1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latin typeface="Bradley Hand ITC" panose="03070402050302030203" pitchFamily="66" charset="0"/>
              </a:rPr>
              <a:t>Schöneberg</a:t>
            </a:r>
          </a:p>
        </p:txBody>
      </p:sp>
      <p:sp>
        <p:nvSpPr>
          <p:cNvPr id="7" name="Rechteck 6"/>
          <p:cNvSpPr/>
          <p:nvPr/>
        </p:nvSpPr>
        <p:spPr>
          <a:xfrm>
            <a:off x="4569618" y="2331243"/>
            <a:ext cx="2286000"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Sportverein</a:t>
            </a:r>
            <a:r>
              <a:rPr lang="de-DE" sz="1600" dirty="0">
                <a:solidFill>
                  <a:schemeClr val="tx1"/>
                </a:solidFill>
                <a:latin typeface="Bradley Hand ITC" panose="03070402050302030203" pitchFamily="66" charset="0"/>
              </a:rPr>
              <a:t> Berlin e.V.</a:t>
            </a:r>
          </a:p>
        </p:txBody>
      </p:sp>
      <p:sp>
        <p:nvSpPr>
          <p:cNvPr id="11" name="Rechteck 10"/>
          <p:cNvSpPr/>
          <p:nvPr/>
        </p:nvSpPr>
        <p:spPr>
          <a:xfrm>
            <a:off x="4405819" y="3848389"/>
            <a:ext cx="2233611"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err="1">
                <a:solidFill>
                  <a:schemeClr val="tx1"/>
                </a:solidFill>
                <a:latin typeface="Bradley Hand ITC" panose="03070402050302030203" pitchFamily="66" charset="0"/>
              </a:rPr>
              <a:t>Vertr.d.d</a:t>
            </a:r>
            <a:r>
              <a:rPr lang="de-DE" sz="1400" dirty="0">
                <a:solidFill>
                  <a:schemeClr val="tx1"/>
                </a:solidFill>
                <a:latin typeface="Bradley Hand ITC" panose="03070402050302030203" pitchFamily="66" charset="0"/>
              </a:rPr>
              <a:t>. Eltern</a:t>
            </a:r>
          </a:p>
        </p:txBody>
      </p:sp>
      <p:sp>
        <p:nvSpPr>
          <p:cNvPr id="13" name="Rechteck 12"/>
          <p:cNvSpPr/>
          <p:nvPr/>
        </p:nvSpPr>
        <p:spPr>
          <a:xfrm>
            <a:off x="5522625" y="2972380"/>
            <a:ext cx="1047750"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Hermann</a:t>
            </a:r>
            <a:endParaRPr lang="de-DE" sz="1600" dirty="0">
              <a:solidFill>
                <a:schemeClr val="tx1"/>
              </a:solidFill>
              <a:latin typeface="Bradley Hand ITC" panose="03070402050302030203" pitchFamily="66" charset="0"/>
            </a:endParaRPr>
          </a:p>
        </p:txBody>
      </p:sp>
      <p:sp>
        <p:nvSpPr>
          <p:cNvPr id="14" name="Rechteck 13"/>
          <p:cNvSpPr/>
          <p:nvPr/>
        </p:nvSpPr>
        <p:spPr>
          <a:xfrm>
            <a:off x="7686675" y="3201561"/>
            <a:ext cx="390526"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1</a:t>
            </a:r>
            <a:endParaRPr lang="de-DE" sz="1600" dirty="0">
              <a:solidFill>
                <a:schemeClr val="tx1"/>
              </a:solidFill>
              <a:latin typeface="Bradley Hand ITC" panose="03070402050302030203" pitchFamily="66" charset="0"/>
            </a:endParaRPr>
          </a:p>
        </p:txBody>
      </p:sp>
      <p:sp>
        <p:nvSpPr>
          <p:cNvPr id="15" name="Rechteck 14"/>
          <p:cNvSpPr/>
          <p:nvPr/>
        </p:nvSpPr>
        <p:spPr>
          <a:xfrm>
            <a:off x="4667249" y="3639451"/>
            <a:ext cx="1143000"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Bradley Hand ITC" panose="03070402050302030203" pitchFamily="66" charset="0"/>
              </a:rPr>
              <a:t>Pia Hoch</a:t>
            </a:r>
          </a:p>
        </p:txBody>
      </p:sp>
      <p:sp>
        <p:nvSpPr>
          <p:cNvPr id="16" name="Rechteck 15"/>
          <p:cNvSpPr/>
          <p:nvPr/>
        </p:nvSpPr>
        <p:spPr>
          <a:xfrm>
            <a:off x="4569618" y="2556560"/>
            <a:ext cx="3033713"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Vertr. d. d. Vorstand Max Raute</a:t>
            </a:r>
          </a:p>
        </p:txBody>
      </p:sp>
      <p:sp>
        <p:nvSpPr>
          <p:cNvPr id="18" name="Rechteck 17"/>
          <p:cNvSpPr/>
          <p:nvPr/>
        </p:nvSpPr>
        <p:spPr>
          <a:xfrm>
            <a:off x="4179092" y="5950747"/>
            <a:ext cx="390526" cy="352147"/>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latin typeface="Bradley Hand ITC" panose="03070402050302030203" pitchFamily="66" charset="0"/>
              </a:rPr>
              <a:t>2</a:t>
            </a:r>
          </a:p>
        </p:txBody>
      </p:sp>
      <p:sp>
        <p:nvSpPr>
          <p:cNvPr id="19" name="Rechteck 18"/>
          <p:cNvSpPr/>
          <p:nvPr/>
        </p:nvSpPr>
        <p:spPr>
          <a:xfrm>
            <a:off x="4927311" y="5950747"/>
            <a:ext cx="1119189" cy="352147"/>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latin typeface="Bradley Hand ITC" panose="03070402050302030203" pitchFamily="66" charset="0"/>
              </a:rPr>
              <a:t>2/22 </a:t>
            </a:r>
          </a:p>
        </p:txBody>
      </p:sp>
      <p:sp>
        <p:nvSpPr>
          <p:cNvPr id="23" name="Rechteck 22"/>
          <p:cNvSpPr/>
          <p:nvPr/>
        </p:nvSpPr>
        <p:spPr>
          <a:xfrm>
            <a:off x="6539549" y="549452"/>
            <a:ext cx="390526"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Bradley Hand ITC" panose="03070402050302030203" pitchFamily="66" charset="0"/>
              </a:rPr>
              <a:t>2</a:t>
            </a:r>
          </a:p>
        </p:txBody>
      </p:sp>
      <p:sp>
        <p:nvSpPr>
          <p:cNvPr id="20" name="Gefaltete Ecke 19"/>
          <p:cNvSpPr/>
          <p:nvPr/>
        </p:nvSpPr>
        <p:spPr>
          <a:xfrm>
            <a:off x="457200" y="219434"/>
            <a:ext cx="1451701" cy="14882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Es gibt zwei Heftungen…</a:t>
            </a:r>
          </a:p>
        </p:txBody>
      </p:sp>
      <p:sp>
        <p:nvSpPr>
          <p:cNvPr id="21" name="Gefaltete Ecke 20"/>
          <p:cNvSpPr/>
          <p:nvPr/>
        </p:nvSpPr>
        <p:spPr>
          <a:xfrm rot="21277117">
            <a:off x="738598" y="1863013"/>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1.</a:t>
            </a:r>
          </a:p>
          <a:p>
            <a:pPr algn="ctr"/>
            <a:r>
              <a:rPr lang="de-DE" sz="1600" dirty="0">
                <a:solidFill>
                  <a:schemeClr val="tx1"/>
                </a:solidFill>
                <a:latin typeface="MV Boli" panose="02000500030200090000" pitchFamily="2" charset="0"/>
                <a:cs typeface="MV Boli" panose="02000500030200090000" pitchFamily="2" charset="0"/>
              </a:rPr>
              <a:t>Heftung:</a:t>
            </a:r>
          </a:p>
          <a:p>
            <a:pPr algn="ctr"/>
            <a:r>
              <a:rPr lang="de-DE" sz="1600" dirty="0">
                <a:solidFill>
                  <a:schemeClr val="tx1"/>
                </a:solidFill>
                <a:latin typeface="MV Boli" panose="02000500030200090000" pitchFamily="2" charset="0"/>
                <a:cs typeface="MV Boli" panose="02000500030200090000" pitchFamily="2" charset="0"/>
              </a:rPr>
              <a:t>Stamm-</a:t>
            </a:r>
            <a:r>
              <a:rPr lang="de-DE" sz="1600" dirty="0" err="1">
                <a:solidFill>
                  <a:schemeClr val="tx1"/>
                </a:solidFill>
                <a:latin typeface="MV Boli" panose="02000500030200090000" pitchFamily="2" charset="0"/>
                <a:cs typeface="MV Boli" panose="02000500030200090000" pitchFamily="2" charset="0"/>
              </a:rPr>
              <a:t>datenblatt</a:t>
            </a:r>
            <a:endParaRPr lang="de-DE" sz="1600" dirty="0">
              <a:solidFill>
                <a:schemeClr val="tx1"/>
              </a:solidFill>
              <a:latin typeface="MV Boli" panose="02000500030200090000" pitchFamily="2" charset="0"/>
              <a:cs typeface="MV Boli" panose="02000500030200090000" pitchFamily="2" charset="0"/>
            </a:endParaRPr>
          </a:p>
        </p:txBody>
      </p:sp>
      <p:sp>
        <p:nvSpPr>
          <p:cNvPr id="24" name="Gefaltete Ecke 23"/>
          <p:cNvSpPr/>
          <p:nvPr/>
        </p:nvSpPr>
        <p:spPr>
          <a:xfrm rot="21410245">
            <a:off x="2272234" y="1824854"/>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2.</a:t>
            </a:r>
          </a:p>
          <a:p>
            <a:pPr algn="ctr"/>
            <a:r>
              <a:rPr lang="de-DE" sz="1600" dirty="0">
                <a:solidFill>
                  <a:schemeClr val="tx1"/>
                </a:solidFill>
                <a:latin typeface="MV Boli" panose="02000500030200090000" pitchFamily="2" charset="0"/>
                <a:cs typeface="MV Boli" panose="02000500030200090000" pitchFamily="2" charset="0"/>
              </a:rPr>
              <a:t>Heftung:</a:t>
            </a:r>
          </a:p>
          <a:p>
            <a:pPr algn="ctr"/>
            <a:r>
              <a:rPr lang="de-DE" sz="1600" dirty="0">
                <a:solidFill>
                  <a:schemeClr val="tx1"/>
                </a:solidFill>
                <a:latin typeface="MV Boli" panose="02000500030200090000" pitchFamily="2" charset="0"/>
                <a:cs typeface="MV Boli" panose="02000500030200090000" pitchFamily="2" charset="0"/>
              </a:rPr>
              <a:t>Sach-</a:t>
            </a:r>
            <a:r>
              <a:rPr lang="de-DE" sz="1600" dirty="0" err="1">
                <a:solidFill>
                  <a:schemeClr val="tx1"/>
                </a:solidFill>
                <a:latin typeface="MV Boli" panose="02000500030200090000" pitchFamily="2" charset="0"/>
                <a:cs typeface="MV Boli" panose="02000500030200090000" pitchFamily="2" charset="0"/>
              </a:rPr>
              <a:t>bezorgener</a:t>
            </a:r>
            <a:r>
              <a:rPr lang="de-DE" sz="1600" dirty="0">
                <a:solidFill>
                  <a:schemeClr val="tx1"/>
                </a:solidFill>
                <a:latin typeface="MV Boli" panose="02000500030200090000" pitchFamily="2" charset="0"/>
                <a:cs typeface="MV Boli" panose="02000500030200090000" pitchFamily="2" charset="0"/>
              </a:rPr>
              <a:t>-</a:t>
            </a:r>
          </a:p>
          <a:p>
            <a:pPr algn="ctr"/>
            <a:r>
              <a:rPr lang="de-DE" sz="1600" dirty="0">
                <a:solidFill>
                  <a:schemeClr val="tx1"/>
                </a:solidFill>
                <a:latin typeface="MV Boli" panose="02000500030200090000" pitchFamily="2" charset="0"/>
                <a:cs typeface="MV Boli" panose="02000500030200090000" pitchFamily="2" charset="0"/>
              </a:rPr>
              <a:t>teil</a:t>
            </a:r>
          </a:p>
        </p:txBody>
      </p:sp>
      <p:sp>
        <p:nvSpPr>
          <p:cNvPr id="25" name="Gefaltete Ecke 24"/>
          <p:cNvSpPr/>
          <p:nvPr/>
        </p:nvSpPr>
        <p:spPr>
          <a:xfrm>
            <a:off x="848775" y="2972380"/>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Kosten-rechnungen</a:t>
            </a:r>
          </a:p>
          <a:p>
            <a:pPr algn="ctr"/>
            <a:r>
              <a:rPr lang="de-DE" sz="1600" dirty="0">
                <a:solidFill>
                  <a:schemeClr val="tx1"/>
                </a:solidFill>
                <a:latin typeface="MV Boli" panose="02000500030200090000" pitchFamily="2" charset="0"/>
                <a:cs typeface="MV Boli" panose="02000500030200090000" pitchFamily="2" charset="0"/>
              </a:rPr>
              <a:t>§ 3 III </a:t>
            </a:r>
            <a:r>
              <a:rPr lang="de-DE" sz="1600" dirty="0" err="1">
                <a:solidFill>
                  <a:schemeClr val="tx1"/>
                </a:solidFill>
                <a:latin typeface="MV Boli" panose="02000500030200090000" pitchFamily="2" charset="0"/>
                <a:cs typeface="MV Boli" panose="02000500030200090000" pitchFamily="2" charset="0"/>
              </a:rPr>
              <a:t>KostVfg</a:t>
            </a:r>
            <a:endParaRPr lang="de-DE" sz="1600" dirty="0">
              <a:solidFill>
                <a:schemeClr val="tx1"/>
              </a:solidFill>
              <a:latin typeface="MV Boli" panose="02000500030200090000" pitchFamily="2" charset="0"/>
              <a:cs typeface="MV Boli" panose="02000500030200090000" pitchFamily="2" charset="0"/>
            </a:endParaRPr>
          </a:p>
        </p:txBody>
      </p:sp>
      <p:sp>
        <p:nvSpPr>
          <p:cNvPr id="26" name="Gefaltete Ecke 25"/>
          <p:cNvSpPr/>
          <p:nvPr/>
        </p:nvSpPr>
        <p:spPr>
          <a:xfrm>
            <a:off x="2305729" y="3067630"/>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Eingänge</a:t>
            </a:r>
          </a:p>
          <a:p>
            <a:pPr algn="ctr"/>
            <a:r>
              <a:rPr lang="de-DE" sz="1600" dirty="0" err="1">
                <a:solidFill>
                  <a:schemeClr val="tx1"/>
                </a:solidFill>
                <a:latin typeface="MV Boli" panose="02000500030200090000" pitchFamily="2" charset="0"/>
                <a:cs typeface="MV Boli" panose="02000500030200090000" pitchFamily="2" charset="0"/>
              </a:rPr>
              <a:t>Vfg</a:t>
            </a:r>
            <a:r>
              <a:rPr lang="de-DE" sz="1600" dirty="0">
                <a:solidFill>
                  <a:schemeClr val="tx1"/>
                </a:solidFill>
                <a:latin typeface="MV Boli" panose="02000500030200090000" pitchFamily="2" charset="0"/>
                <a:cs typeface="MV Boli" panose="02000500030200090000" pitchFamily="2" charset="0"/>
              </a:rPr>
              <a:t>.</a:t>
            </a:r>
          </a:p>
          <a:p>
            <a:pPr algn="ctr"/>
            <a:r>
              <a:rPr lang="de-DE" sz="1600" dirty="0">
                <a:solidFill>
                  <a:schemeClr val="tx1"/>
                </a:solidFill>
                <a:latin typeface="MV Boli" panose="02000500030200090000" pitchFamily="2" charset="0"/>
                <a:cs typeface="MV Boli" panose="02000500030200090000" pitchFamily="2" charset="0"/>
              </a:rPr>
              <a:t>ZU</a:t>
            </a:r>
          </a:p>
          <a:p>
            <a:pPr algn="ctr"/>
            <a:r>
              <a:rPr lang="de-DE" sz="1600" dirty="0">
                <a:solidFill>
                  <a:schemeClr val="tx1"/>
                </a:solidFill>
                <a:latin typeface="MV Boli" panose="02000500030200090000" pitchFamily="2" charset="0"/>
                <a:cs typeface="MV Boli" panose="02000500030200090000" pitchFamily="2" charset="0"/>
              </a:rPr>
              <a:t>Fristen</a:t>
            </a:r>
          </a:p>
        </p:txBody>
      </p:sp>
      <p:sp>
        <p:nvSpPr>
          <p:cNvPr id="27" name="Gefaltete Ecke 26"/>
          <p:cNvSpPr/>
          <p:nvPr/>
        </p:nvSpPr>
        <p:spPr>
          <a:xfrm>
            <a:off x="9910868" y="4213687"/>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Hintere</a:t>
            </a:r>
          </a:p>
          <a:p>
            <a:pPr algn="ctr"/>
            <a:r>
              <a:rPr lang="de-DE" sz="1600" dirty="0">
                <a:solidFill>
                  <a:schemeClr val="tx1"/>
                </a:solidFill>
                <a:latin typeface="MV Boli" panose="02000500030200090000" pitchFamily="2" charset="0"/>
                <a:cs typeface="MV Boli" panose="02000500030200090000" pitchFamily="2" charset="0"/>
              </a:rPr>
              <a:t>Tasche für Voten…</a:t>
            </a:r>
          </a:p>
        </p:txBody>
      </p:sp>
      <p:sp>
        <p:nvSpPr>
          <p:cNvPr id="28" name="Gefaltete Ecke 27"/>
          <p:cNvSpPr/>
          <p:nvPr/>
        </p:nvSpPr>
        <p:spPr>
          <a:xfrm>
            <a:off x="10632485" y="5301862"/>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MV Boli" panose="02000500030200090000" pitchFamily="2" charset="0"/>
                <a:cs typeface="MV Boli" panose="02000500030200090000" pitchFamily="2" charset="0"/>
              </a:rPr>
              <a:t>…und z.B. Urkunden die nicht Aktenbestandteil werden</a:t>
            </a:r>
          </a:p>
        </p:txBody>
      </p:sp>
      <p:sp>
        <p:nvSpPr>
          <p:cNvPr id="29" name="Gefaltete Ecke 28"/>
          <p:cNvSpPr/>
          <p:nvPr/>
        </p:nvSpPr>
        <p:spPr>
          <a:xfrm rot="21277117">
            <a:off x="6516876" y="5663850"/>
            <a:ext cx="1088672" cy="992153"/>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V Boli" panose="02000500030200090000" pitchFamily="2" charset="0"/>
                <a:cs typeface="MV Boli" panose="02000500030200090000" pitchFamily="2" charset="0"/>
              </a:rPr>
              <a:t>§ 18</a:t>
            </a:r>
          </a:p>
          <a:p>
            <a:pPr algn="ctr"/>
            <a:r>
              <a:rPr lang="de-DE" dirty="0" err="1">
                <a:solidFill>
                  <a:schemeClr val="tx1"/>
                </a:solidFill>
                <a:latin typeface="MV Boli" panose="02000500030200090000" pitchFamily="2" charset="0"/>
                <a:cs typeface="MV Boli" panose="02000500030200090000" pitchFamily="2" charset="0"/>
              </a:rPr>
              <a:t>AktO</a:t>
            </a:r>
            <a:endParaRPr lang="de-DE" dirty="0">
              <a:solidFill>
                <a:schemeClr val="tx1"/>
              </a:solidFill>
              <a:latin typeface="MV Boli" panose="02000500030200090000" pitchFamily="2" charset="0"/>
              <a:cs typeface="MV Boli" panose="02000500030200090000" pitchFamily="2" charset="0"/>
            </a:endParaRPr>
          </a:p>
        </p:txBody>
      </p:sp>
      <p:sp>
        <p:nvSpPr>
          <p:cNvPr id="30" name="Gefaltete Ecke 29"/>
          <p:cNvSpPr/>
          <p:nvPr/>
        </p:nvSpPr>
        <p:spPr>
          <a:xfrm>
            <a:off x="509270" y="5301862"/>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 3 II Nr.2</a:t>
            </a:r>
          </a:p>
          <a:p>
            <a:pPr algn="ctr"/>
            <a:r>
              <a:rPr lang="de-DE" dirty="0" err="1">
                <a:solidFill>
                  <a:schemeClr val="tx1"/>
                </a:solidFill>
                <a:latin typeface="MV Boli" panose="02000500030200090000" pitchFamily="2" charset="0"/>
                <a:cs typeface="MV Boli" panose="02000500030200090000" pitchFamily="2" charset="0"/>
              </a:rPr>
              <a:t>AktO</a:t>
            </a:r>
            <a:endParaRPr lang="de-DE" dirty="0">
              <a:solidFill>
                <a:schemeClr val="tx1"/>
              </a:solidFill>
              <a:latin typeface="MV Boli" panose="02000500030200090000" pitchFamily="2" charset="0"/>
              <a:cs typeface="MV Boli" panose="02000500030200090000" pitchFamily="2" charset="0"/>
            </a:endParaRPr>
          </a:p>
        </p:txBody>
      </p:sp>
      <p:cxnSp>
        <p:nvCxnSpPr>
          <p:cNvPr id="8" name="Gerade Verbindung mit Pfeil 7"/>
          <p:cNvCxnSpPr/>
          <p:nvPr/>
        </p:nvCxnSpPr>
        <p:spPr>
          <a:xfrm>
            <a:off x="1908901" y="5950747"/>
            <a:ext cx="2200402" cy="176073"/>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Gerade Verbindung mit Pfeil 30"/>
          <p:cNvCxnSpPr/>
          <p:nvPr/>
        </p:nvCxnSpPr>
        <p:spPr>
          <a:xfrm flipH="1">
            <a:off x="4795649" y="5866963"/>
            <a:ext cx="1658919" cy="259857"/>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Gerade Verbindung mit Pfeil 31"/>
          <p:cNvCxnSpPr>
            <a:endCxn id="5" idx="3"/>
          </p:cNvCxnSpPr>
          <p:nvPr/>
        </p:nvCxnSpPr>
        <p:spPr>
          <a:xfrm flipH="1">
            <a:off x="6836569" y="1141431"/>
            <a:ext cx="1867043" cy="440010"/>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35" name="Gefaltete Ecke 34"/>
          <p:cNvSpPr/>
          <p:nvPr/>
        </p:nvSpPr>
        <p:spPr>
          <a:xfrm rot="21277117">
            <a:off x="8809970" y="1989190"/>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V Boli" panose="02000500030200090000" pitchFamily="2" charset="0"/>
                <a:cs typeface="MV Boli" panose="02000500030200090000" pitchFamily="2" charset="0"/>
              </a:rPr>
              <a:t>§ 3 II</a:t>
            </a:r>
          </a:p>
          <a:p>
            <a:pPr algn="ctr"/>
            <a:r>
              <a:rPr lang="de-DE" dirty="0">
                <a:solidFill>
                  <a:schemeClr val="tx1"/>
                </a:solidFill>
                <a:latin typeface="MV Boli" panose="02000500030200090000" pitchFamily="2" charset="0"/>
                <a:cs typeface="MV Boli" panose="02000500030200090000" pitchFamily="2" charset="0"/>
              </a:rPr>
              <a:t>Nr.3</a:t>
            </a:r>
          </a:p>
          <a:p>
            <a:pPr algn="ctr"/>
            <a:r>
              <a:rPr lang="de-DE" dirty="0" err="1">
                <a:solidFill>
                  <a:schemeClr val="tx1"/>
                </a:solidFill>
                <a:latin typeface="MV Boli" panose="02000500030200090000" pitchFamily="2" charset="0"/>
                <a:cs typeface="MV Boli" panose="02000500030200090000" pitchFamily="2" charset="0"/>
              </a:rPr>
              <a:t>AktO</a:t>
            </a:r>
            <a:endParaRPr lang="de-DE" dirty="0">
              <a:solidFill>
                <a:schemeClr val="tx1"/>
              </a:solidFill>
              <a:latin typeface="MV Boli" panose="02000500030200090000" pitchFamily="2" charset="0"/>
              <a:cs typeface="MV Boli" panose="02000500030200090000" pitchFamily="2" charset="0"/>
            </a:endParaRPr>
          </a:p>
        </p:txBody>
      </p:sp>
      <p:cxnSp>
        <p:nvCxnSpPr>
          <p:cNvPr id="36" name="Gerade Verbindung mit Pfeil 35"/>
          <p:cNvCxnSpPr/>
          <p:nvPr/>
        </p:nvCxnSpPr>
        <p:spPr>
          <a:xfrm flipH="1" flipV="1">
            <a:off x="6639430" y="2426493"/>
            <a:ext cx="2114774" cy="23298"/>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Gerade Verbindung mit Pfeil 37"/>
          <p:cNvCxnSpPr/>
          <p:nvPr/>
        </p:nvCxnSpPr>
        <p:spPr>
          <a:xfrm flipH="1">
            <a:off x="5636854" y="2923206"/>
            <a:ext cx="3160265" cy="811495"/>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A96627FC-94E7-DA9A-8932-6A5B172B2DC7}"/>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4" name="Grafik 3" descr="image001">
            <a:extLst>
              <a:ext uri="{FF2B5EF4-FFF2-40B4-BE49-F238E27FC236}">
                <a16:creationId xmlns:a16="http://schemas.microsoft.com/office/drawing/2014/main" id="{91C1E898-86F2-B363-A2B8-24FC42747B02}"/>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0895307" y="234330"/>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8521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ppt_x"/>
                                          </p:val>
                                        </p:tav>
                                        <p:tav tm="100000">
                                          <p:val>
                                            <p:strVal val="#ppt_x"/>
                                          </p:val>
                                        </p:tav>
                                      </p:tavLst>
                                    </p:anim>
                                    <p:anim calcmode="lin" valueType="num">
                                      <p:cBhvr additive="base">
                                        <p:cTn id="5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ppt_x"/>
                                          </p:val>
                                        </p:tav>
                                        <p:tav tm="100000">
                                          <p:val>
                                            <p:strVal val="#ppt_x"/>
                                          </p:val>
                                        </p:tav>
                                      </p:tavLst>
                                    </p:anim>
                                    <p:anim calcmode="lin" valueType="num">
                                      <p:cBhvr additive="base">
                                        <p:cTn id="6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1000" fill="hold"/>
                                        <p:tgtEl>
                                          <p:spTgt spid="20"/>
                                        </p:tgtEl>
                                        <p:attrNameLst>
                                          <p:attrName>ppt_w</p:attrName>
                                        </p:attrNameLst>
                                      </p:cBhvr>
                                      <p:tavLst>
                                        <p:tav tm="0">
                                          <p:val>
                                            <p:fltVal val="0"/>
                                          </p:val>
                                        </p:tav>
                                        <p:tav tm="100000">
                                          <p:val>
                                            <p:strVal val="#ppt_w"/>
                                          </p:val>
                                        </p:tav>
                                      </p:tavLst>
                                    </p:anim>
                                    <p:anim calcmode="lin" valueType="num">
                                      <p:cBhvr>
                                        <p:cTn id="68" dur="1000" fill="hold"/>
                                        <p:tgtEl>
                                          <p:spTgt spid="20"/>
                                        </p:tgtEl>
                                        <p:attrNameLst>
                                          <p:attrName>ppt_h</p:attrName>
                                        </p:attrNameLst>
                                      </p:cBhvr>
                                      <p:tavLst>
                                        <p:tav tm="0">
                                          <p:val>
                                            <p:fltVal val="0"/>
                                          </p:val>
                                        </p:tav>
                                        <p:tav tm="100000">
                                          <p:val>
                                            <p:strVal val="#ppt_h"/>
                                          </p:val>
                                        </p:tav>
                                      </p:tavLst>
                                    </p:anim>
                                    <p:anim calcmode="lin" valueType="num">
                                      <p:cBhvr>
                                        <p:cTn id="69" dur="1000" fill="hold"/>
                                        <p:tgtEl>
                                          <p:spTgt spid="20"/>
                                        </p:tgtEl>
                                        <p:attrNameLst>
                                          <p:attrName>style.rotation</p:attrName>
                                        </p:attrNameLst>
                                      </p:cBhvr>
                                      <p:tavLst>
                                        <p:tav tm="0">
                                          <p:val>
                                            <p:fltVal val="90"/>
                                          </p:val>
                                        </p:tav>
                                        <p:tav tm="100000">
                                          <p:val>
                                            <p:fltVal val="0"/>
                                          </p:val>
                                        </p:tav>
                                      </p:tavLst>
                                    </p:anim>
                                    <p:animEffect transition="in" filter="fade">
                                      <p:cBhvr>
                                        <p:cTn id="70" dur="1000"/>
                                        <p:tgtEl>
                                          <p:spTgt spid="20"/>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grpId="0" nodeType="clickEffect">
                                  <p:stCondLst>
                                    <p:cond delay="0"/>
                                  </p:stCondLst>
                                  <p:childTnLst>
                                    <p:set>
                                      <p:cBhvr>
                                        <p:cTn id="74" dur="1" fill="hold">
                                          <p:stCondLst>
                                            <p:cond delay="0"/>
                                          </p:stCondLst>
                                        </p:cTn>
                                        <p:tgtEl>
                                          <p:spTgt spid="21"/>
                                        </p:tgtEl>
                                        <p:attrNameLst>
                                          <p:attrName>style.visibility</p:attrName>
                                        </p:attrNameLst>
                                      </p:cBhvr>
                                      <p:to>
                                        <p:strVal val="visible"/>
                                      </p:to>
                                    </p:set>
                                    <p:anim calcmode="lin" valueType="num">
                                      <p:cBhvr>
                                        <p:cTn id="75" dur="1000" fill="hold"/>
                                        <p:tgtEl>
                                          <p:spTgt spid="21"/>
                                        </p:tgtEl>
                                        <p:attrNameLst>
                                          <p:attrName>ppt_w</p:attrName>
                                        </p:attrNameLst>
                                      </p:cBhvr>
                                      <p:tavLst>
                                        <p:tav tm="0">
                                          <p:val>
                                            <p:fltVal val="0"/>
                                          </p:val>
                                        </p:tav>
                                        <p:tav tm="100000">
                                          <p:val>
                                            <p:strVal val="#ppt_w"/>
                                          </p:val>
                                        </p:tav>
                                      </p:tavLst>
                                    </p:anim>
                                    <p:anim calcmode="lin" valueType="num">
                                      <p:cBhvr>
                                        <p:cTn id="76" dur="1000" fill="hold"/>
                                        <p:tgtEl>
                                          <p:spTgt spid="21"/>
                                        </p:tgtEl>
                                        <p:attrNameLst>
                                          <p:attrName>ppt_h</p:attrName>
                                        </p:attrNameLst>
                                      </p:cBhvr>
                                      <p:tavLst>
                                        <p:tav tm="0">
                                          <p:val>
                                            <p:fltVal val="0"/>
                                          </p:val>
                                        </p:tav>
                                        <p:tav tm="100000">
                                          <p:val>
                                            <p:strVal val="#ppt_h"/>
                                          </p:val>
                                        </p:tav>
                                      </p:tavLst>
                                    </p:anim>
                                    <p:anim calcmode="lin" valueType="num">
                                      <p:cBhvr>
                                        <p:cTn id="77" dur="1000" fill="hold"/>
                                        <p:tgtEl>
                                          <p:spTgt spid="21"/>
                                        </p:tgtEl>
                                        <p:attrNameLst>
                                          <p:attrName>style.rotation</p:attrName>
                                        </p:attrNameLst>
                                      </p:cBhvr>
                                      <p:tavLst>
                                        <p:tav tm="0">
                                          <p:val>
                                            <p:fltVal val="90"/>
                                          </p:val>
                                        </p:tav>
                                        <p:tav tm="100000">
                                          <p:val>
                                            <p:fltVal val="0"/>
                                          </p:val>
                                        </p:tav>
                                      </p:tavLst>
                                    </p:anim>
                                    <p:animEffect transition="in" filter="fade">
                                      <p:cBhvr>
                                        <p:cTn id="78" dur="1000"/>
                                        <p:tgtEl>
                                          <p:spTgt spid="21"/>
                                        </p:tgtEl>
                                      </p:cBhvr>
                                    </p:animEffect>
                                  </p:childTnLst>
                                </p:cTn>
                              </p:par>
                            </p:childTnLst>
                          </p:cTn>
                        </p:par>
                      </p:childTnLst>
                    </p:cTn>
                  </p:par>
                  <p:par>
                    <p:cTn id="79" fill="hold">
                      <p:stCondLst>
                        <p:cond delay="indefinite"/>
                      </p:stCondLst>
                      <p:childTnLst>
                        <p:par>
                          <p:cTn id="80" fill="hold">
                            <p:stCondLst>
                              <p:cond delay="0"/>
                            </p:stCondLst>
                            <p:childTnLst>
                              <p:par>
                                <p:cTn id="81" presetID="31" presetClass="entr" presetSubtype="0" fill="hold" grpId="0" nodeType="click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p:cTn id="83" dur="1000" fill="hold"/>
                                        <p:tgtEl>
                                          <p:spTgt spid="25"/>
                                        </p:tgtEl>
                                        <p:attrNameLst>
                                          <p:attrName>ppt_w</p:attrName>
                                        </p:attrNameLst>
                                      </p:cBhvr>
                                      <p:tavLst>
                                        <p:tav tm="0">
                                          <p:val>
                                            <p:fltVal val="0"/>
                                          </p:val>
                                        </p:tav>
                                        <p:tav tm="100000">
                                          <p:val>
                                            <p:strVal val="#ppt_w"/>
                                          </p:val>
                                        </p:tav>
                                      </p:tavLst>
                                    </p:anim>
                                    <p:anim calcmode="lin" valueType="num">
                                      <p:cBhvr>
                                        <p:cTn id="84" dur="1000" fill="hold"/>
                                        <p:tgtEl>
                                          <p:spTgt spid="25"/>
                                        </p:tgtEl>
                                        <p:attrNameLst>
                                          <p:attrName>ppt_h</p:attrName>
                                        </p:attrNameLst>
                                      </p:cBhvr>
                                      <p:tavLst>
                                        <p:tav tm="0">
                                          <p:val>
                                            <p:fltVal val="0"/>
                                          </p:val>
                                        </p:tav>
                                        <p:tav tm="100000">
                                          <p:val>
                                            <p:strVal val="#ppt_h"/>
                                          </p:val>
                                        </p:tav>
                                      </p:tavLst>
                                    </p:anim>
                                    <p:anim calcmode="lin" valueType="num">
                                      <p:cBhvr>
                                        <p:cTn id="85" dur="1000" fill="hold"/>
                                        <p:tgtEl>
                                          <p:spTgt spid="25"/>
                                        </p:tgtEl>
                                        <p:attrNameLst>
                                          <p:attrName>style.rotation</p:attrName>
                                        </p:attrNameLst>
                                      </p:cBhvr>
                                      <p:tavLst>
                                        <p:tav tm="0">
                                          <p:val>
                                            <p:fltVal val="90"/>
                                          </p:val>
                                        </p:tav>
                                        <p:tav tm="100000">
                                          <p:val>
                                            <p:fltVal val="0"/>
                                          </p:val>
                                        </p:tav>
                                      </p:tavLst>
                                    </p:anim>
                                    <p:animEffect transition="in" filter="fade">
                                      <p:cBhvr>
                                        <p:cTn id="86" dur="1000"/>
                                        <p:tgtEl>
                                          <p:spTgt spid="25"/>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grpId="0" nodeType="click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p:cTn id="91" dur="1000" fill="hold"/>
                                        <p:tgtEl>
                                          <p:spTgt spid="24"/>
                                        </p:tgtEl>
                                        <p:attrNameLst>
                                          <p:attrName>ppt_w</p:attrName>
                                        </p:attrNameLst>
                                      </p:cBhvr>
                                      <p:tavLst>
                                        <p:tav tm="0">
                                          <p:val>
                                            <p:fltVal val="0"/>
                                          </p:val>
                                        </p:tav>
                                        <p:tav tm="100000">
                                          <p:val>
                                            <p:strVal val="#ppt_w"/>
                                          </p:val>
                                        </p:tav>
                                      </p:tavLst>
                                    </p:anim>
                                    <p:anim calcmode="lin" valueType="num">
                                      <p:cBhvr>
                                        <p:cTn id="92" dur="1000" fill="hold"/>
                                        <p:tgtEl>
                                          <p:spTgt spid="24"/>
                                        </p:tgtEl>
                                        <p:attrNameLst>
                                          <p:attrName>ppt_h</p:attrName>
                                        </p:attrNameLst>
                                      </p:cBhvr>
                                      <p:tavLst>
                                        <p:tav tm="0">
                                          <p:val>
                                            <p:fltVal val="0"/>
                                          </p:val>
                                        </p:tav>
                                        <p:tav tm="100000">
                                          <p:val>
                                            <p:strVal val="#ppt_h"/>
                                          </p:val>
                                        </p:tav>
                                      </p:tavLst>
                                    </p:anim>
                                    <p:anim calcmode="lin" valueType="num">
                                      <p:cBhvr>
                                        <p:cTn id="93" dur="1000" fill="hold"/>
                                        <p:tgtEl>
                                          <p:spTgt spid="24"/>
                                        </p:tgtEl>
                                        <p:attrNameLst>
                                          <p:attrName>style.rotation</p:attrName>
                                        </p:attrNameLst>
                                      </p:cBhvr>
                                      <p:tavLst>
                                        <p:tav tm="0">
                                          <p:val>
                                            <p:fltVal val="90"/>
                                          </p:val>
                                        </p:tav>
                                        <p:tav tm="100000">
                                          <p:val>
                                            <p:fltVal val="0"/>
                                          </p:val>
                                        </p:tav>
                                      </p:tavLst>
                                    </p:anim>
                                    <p:animEffect transition="in" filter="fade">
                                      <p:cBhvr>
                                        <p:cTn id="94" dur="1000"/>
                                        <p:tgtEl>
                                          <p:spTgt spid="24"/>
                                        </p:tgtEl>
                                      </p:cBhvr>
                                    </p:animEffect>
                                  </p:childTnLst>
                                </p:cTn>
                              </p:par>
                            </p:childTnLst>
                          </p:cTn>
                        </p:par>
                      </p:childTnLst>
                    </p:cTn>
                  </p:par>
                  <p:par>
                    <p:cTn id="95" fill="hold">
                      <p:stCondLst>
                        <p:cond delay="indefinite"/>
                      </p:stCondLst>
                      <p:childTnLst>
                        <p:par>
                          <p:cTn id="96" fill="hold">
                            <p:stCondLst>
                              <p:cond delay="0"/>
                            </p:stCondLst>
                            <p:childTnLst>
                              <p:par>
                                <p:cTn id="97" presetID="53" presetClass="entr" presetSubtype="16" fill="hold" grpId="0" nodeType="click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p:cTn id="99" dur="500" fill="hold"/>
                                        <p:tgtEl>
                                          <p:spTgt spid="26"/>
                                        </p:tgtEl>
                                        <p:attrNameLst>
                                          <p:attrName>ppt_w</p:attrName>
                                        </p:attrNameLst>
                                      </p:cBhvr>
                                      <p:tavLst>
                                        <p:tav tm="0">
                                          <p:val>
                                            <p:fltVal val="0"/>
                                          </p:val>
                                        </p:tav>
                                        <p:tav tm="100000">
                                          <p:val>
                                            <p:strVal val="#ppt_w"/>
                                          </p:val>
                                        </p:tav>
                                      </p:tavLst>
                                    </p:anim>
                                    <p:anim calcmode="lin" valueType="num">
                                      <p:cBhvr>
                                        <p:cTn id="100" dur="500" fill="hold"/>
                                        <p:tgtEl>
                                          <p:spTgt spid="26"/>
                                        </p:tgtEl>
                                        <p:attrNameLst>
                                          <p:attrName>ppt_h</p:attrName>
                                        </p:attrNameLst>
                                      </p:cBhvr>
                                      <p:tavLst>
                                        <p:tav tm="0">
                                          <p:val>
                                            <p:fltVal val="0"/>
                                          </p:val>
                                        </p:tav>
                                        <p:tav tm="100000">
                                          <p:val>
                                            <p:strVal val="#ppt_h"/>
                                          </p:val>
                                        </p:tav>
                                      </p:tavLst>
                                    </p:anim>
                                    <p:animEffect transition="in" filter="fade">
                                      <p:cBhvr>
                                        <p:cTn id="101" dur="500"/>
                                        <p:tgtEl>
                                          <p:spTgt spid="26"/>
                                        </p:tgtEl>
                                      </p:cBhvr>
                                    </p:animEffect>
                                  </p:childTnLst>
                                </p:cTn>
                              </p:par>
                            </p:childTnLst>
                          </p:cTn>
                        </p:par>
                      </p:childTnLst>
                    </p:cTn>
                  </p:par>
                  <p:par>
                    <p:cTn id="102" fill="hold">
                      <p:stCondLst>
                        <p:cond delay="indefinite"/>
                      </p:stCondLst>
                      <p:childTnLst>
                        <p:par>
                          <p:cTn id="103" fill="hold">
                            <p:stCondLst>
                              <p:cond delay="0"/>
                            </p:stCondLst>
                            <p:childTnLst>
                              <p:par>
                                <p:cTn id="104" presetID="26" presetClass="entr" presetSubtype="0" fill="hold" grpId="0" nodeType="click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wipe(down)">
                                      <p:cBhvr>
                                        <p:cTn id="106" dur="580">
                                          <p:stCondLst>
                                            <p:cond delay="0"/>
                                          </p:stCondLst>
                                        </p:cTn>
                                        <p:tgtEl>
                                          <p:spTgt spid="27"/>
                                        </p:tgtEl>
                                      </p:cBhvr>
                                    </p:animEffect>
                                    <p:anim calcmode="lin" valueType="num">
                                      <p:cBhvr>
                                        <p:cTn id="107"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108"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109"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110"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111"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112" dur="26">
                                          <p:stCondLst>
                                            <p:cond delay="650"/>
                                          </p:stCondLst>
                                        </p:cTn>
                                        <p:tgtEl>
                                          <p:spTgt spid="27"/>
                                        </p:tgtEl>
                                      </p:cBhvr>
                                      <p:to x="100000" y="60000"/>
                                    </p:animScale>
                                    <p:animScale>
                                      <p:cBhvr>
                                        <p:cTn id="113" dur="166" decel="50000">
                                          <p:stCondLst>
                                            <p:cond delay="676"/>
                                          </p:stCondLst>
                                        </p:cTn>
                                        <p:tgtEl>
                                          <p:spTgt spid="27"/>
                                        </p:tgtEl>
                                      </p:cBhvr>
                                      <p:to x="100000" y="100000"/>
                                    </p:animScale>
                                    <p:animScale>
                                      <p:cBhvr>
                                        <p:cTn id="114" dur="26">
                                          <p:stCondLst>
                                            <p:cond delay="1312"/>
                                          </p:stCondLst>
                                        </p:cTn>
                                        <p:tgtEl>
                                          <p:spTgt spid="27"/>
                                        </p:tgtEl>
                                      </p:cBhvr>
                                      <p:to x="100000" y="80000"/>
                                    </p:animScale>
                                    <p:animScale>
                                      <p:cBhvr>
                                        <p:cTn id="115" dur="166" decel="50000">
                                          <p:stCondLst>
                                            <p:cond delay="1338"/>
                                          </p:stCondLst>
                                        </p:cTn>
                                        <p:tgtEl>
                                          <p:spTgt spid="27"/>
                                        </p:tgtEl>
                                      </p:cBhvr>
                                      <p:to x="100000" y="100000"/>
                                    </p:animScale>
                                    <p:animScale>
                                      <p:cBhvr>
                                        <p:cTn id="116" dur="26">
                                          <p:stCondLst>
                                            <p:cond delay="1642"/>
                                          </p:stCondLst>
                                        </p:cTn>
                                        <p:tgtEl>
                                          <p:spTgt spid="27"/>
                                        </p:tgtEl>
                                      </p:cBhvr>
                                      <p:to x="100000" y="90000"/>
                                    </p:animScale>
                                    <p:animScale>
                                      <p:cBhvr>
                                        <p:cTn id="117" dur="166" decel="50000">
                                          <p:stCondLst>
                                            <p:cond delay="1668"/>
                                          </p:stCondLst>
                                        </p:cTn>
                                        <p:tgtEl>
                                          <p:spTgt spid="27"/>
                                        </p:tgtEl>
                                      </p:cBhvr>
                                      <p:to x="100000" y="100000"/>
                                    </p:animScale>
                                    <p:animScale>
                                      <p:cBhvr>
                                        <p:cTn id="118" dur="26">
                                          <p:stCondLst>
                                            <p:cond delay="1808"/>
                                          </p:stCondLst>
                                        </p:cTn>
                                        <p:tgtEl>
                                          <p:spTgt spid="27"/>
                                        </p:tgtEl>
                                      </p:cBhvr>
                                      <p:to x="100000" y="95000"/>
                                    </p:animScale>
                                    <p:animScale>
                                      <p:cBhvr>
                                        <p:cTn id="119" dur="166" decel="50000">
                                          <p:stCondLst>
                                            <p:cond delay="1834"/>
                                          </p:stCondLst>
                                        </p:cTn>
                                        <p:tgtEl>
                                          <p:spTgt spid="27"/>
                                        </p:tgtEl>
                                      </p:cBhvr>
                                      <p:to x="100000" y="100000"/>
                                    </p:animScale>
                                  </p:childTnLst>
                                </p:cTn>
                              </p:par>
                            </p:childTnLst>
                          </p:cTn>
                        </p:par>
                      </p:childTnLst>
                    </p:cTn>
                  </p:par>
                  <p:par>
                    <p:cTn id="120" fill="hold">
                      <p:stCondLst>
                        <p:cond delay="indefinite"/>
                      </p:stCondLst>
                      <p:childTnLst>
                        <p:par>
                          <p:cTn id="121" fill="hold">
                            <p:stCondLst>
                              <p:cond delay="0"/>
                            </p:stCondLst>
                            <p:childTnLst>
                              <p:par>
                                <p:cTn id="122" presetID="2" presetClass="entr" presetSubtype="4" fill="hold" grpId="0" nodeType="clickEffect">
                                  <p:stCondLst>
                                    <p:cond delay="0"/>
                                  </p:stCondLst>
                                  <p:childTnLst>
                                    <p:set>
                                      <p:cBhvr>
                                        <p:cTn id="123" dur="1" fill="hold">
                                          <p:stCondLst>
                                            <p:cond delay="0"/>
                                          </p:stCondLst>
                                        </p:cTn>
                                        <p:tgtEl>
                                          <p:spTgt spid="28"/>
                                        </p:tgtEl>
                                        <p:attrNameLst>
                                          <p:attrName>style.visibility</p:attrName>
                                        </p:attrNameLst>
                                      </p:cBhvr>
                                      <p:to>
                                        <p:strVal val="visible"/>
                                      </p:to>
                                    </p:set>
                                    <p:anim calcmode="lin" valueType="num">
                                      <p:cBhvr additive="base">
                                        <p:cTn id="124" dur="500" fill="hold"/>
                                        <p:tgtEl>
                                          <p:spTgt spid="28"/>
                                        </p:tgtEl>
                                        <p:attrNameLst>
                                          <p:attrName>ppt_x</p:attrName>
                                        </p:attrNameLst>
                                      </p:cBhvr>
                                      <p:tavLst>
                                        <p:tav tm="0">
                                          <p:val>
                                            <p:strVal val="#ppt_x"/>
                                          </p:val>
                                        </p:tav>
                                        <p:tav tm="100000">
                                          <p:val>
                                            <p:strVal val="#ppt_x"/>
                                          </p:val>
                                        </p:tav>
                                      </p:tavLst>
                                    </p:anim>
                                    <p:anim calcmode="lin" valueType="num">
                                      <p:cBhvr additive="base">
                                        <p:cTn id="125"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31" presetClass="entr" presetSubtype="0" fill="hold" grpId="0" nodeType="clickEffect">
                                  <p:stCondLst>
                                    <p:cond delay="0"/>
                                  </p:stCondLst>
                                  <p:childTnLst>
                                    <p:set>
                                      <p:cBhvr>
                                        <p:cTn id="129" dur="1" fill="hold">
                                          <p:stCondLst>
                                            <p:cond delay="0"/>
                                          </p:stCondLst>
                                        </p:cTn>
                                        <p:tgtEl>
                                          <p:spTgt spid="29"/>
                                        </p:tgtEl>
                                        <p:attrNameLst>
                                          <p:attrName>style.visibility</p:attrName>
                                        </p:attrNameLst>
                                      </p:cBhvr>
                                      <p:to>
                                        <p:strVal val="visible"/>
                                      </p:to>
                                    </p:set>
                                    <p:anim calcmode="lin" valueType="num">
                                      <p:cBhvr>
                                        <p:cTn id="130" dur="1000" fill="hold"/>
                                        <p:tgtEl>
                                          <p:spTgt spid="29"/>
                                        </p:tgtEl>
                                        <p:attrNameLst>
                                          <p:attrName>ppt_w</p:attrName>
                                        </p:attrNameLst>
                                      </p:cBhvr>
                                      <p:tavLst>
                                        <p:tav tm="0">
                                          <p:val>
                                            <p:fltVal val="0"/>
                                          </p:val>
                                        </p:tav>
                                        <p:tav tm="100000">
                                          <p:val>
                                            <p:strVal val="#ppt_w"/>
                                          </p:val>
                                        </p:tav>
                                      </p:tavLst>
                                    </p:anim>
                                    <p:anim calcmode="lin" valueType="num">
                                      <p:cBhvr>
                                        <p:cTn id="131" dur="1000" fill="hold"/>
                                        <p:tgtEl>
                                          <p:spTgt spid="29"/>
                                        </p:tgtEl>
                                        <p:attrNameLst>
                                          <p:attrName>ppt_h</p:attrName>
                                        </p:attrNameLst>
                                      </p:cBhvr>
                                      <p:tavLst>
                                        <p:tav tm="0">
                                          <p:val>
                                            <p:fltVal val="0"/>
                                          </p:val>
                                        </p:tav>
                                        <p:tav tm="100000">
                                          <p:val>
                                            <p:strVal val="#ppt_h"/>
                                          </p:val>
                                        </p:tav>
                                      </p:tavLst>
                                    </p:anim>
                                    <p:anim calcmode="lin" valueType="num">
                                      <p:cBhvr>
                                        <p:cTn id="132" dur="1000" fill="hold"/>
                                        <p:tgtEl>
                                          <p:spTgt spid="29"/>
                                        </p:tgtEl>
                                        <p:attrNameLst>
                                          <p:attrName>style.rotation</p:attrName>
                                        </p:attrNameLst>
                                      </p:cBhvr>
                                      <p:tavLst>
                                        <p:tav tm="0">
                                          <p:val>
                                            <p:fltVal val="90"/>
                                          </p:val>
                                        </p:tav>
                                        <p:tav tm="100000">
                                          <p:val>
                                            <p:fltVal val="0"/>
                                          </p:val>
                                        </p:tav>
                                      </p:tavLst>
                                    </p:anim>
                                    <p:animEffect transition="in" filter="fade">
                                      <p:cBhvr>
                                        <p:cTn id="133" dur="1000"/>
                                        <p:tgtEl>
                                          <p:spTgt spid="29"/>
                                        </p:tgtEl>
                                      </p:cBhvr>
                                    </p:animEffect>
                                  </p:childTnLst>
                                </p:cTn>
                              </p:par>
                            </p:childTnLst>
                          </p:cTn>
                        </p:par>
                      </p:childTnLst>
                    </p:cTn>
                  </p:par>
                  <p:par>
                    <p:cTn id="134" fill="hold">
                      <p:stCondLst>
                        <p:cond delay="indefinite"/>
                      </p:stCondLst>
                      <p:childTnLst>
                        <p:par>
                          <p:cTn id="135" fill="hold">
                            <p:stCondLst>
                              <p:cond delay="0"/>
                            </p:stCondLst>
                            <p:childTnLst>
                              <p:par>
                                <p:cTn id="136" presetID="53" presetClass="entr" presetSubtype="16" fill="hold" nodeType="clickEffect">
                                  <p:stCondLst>
                                    <p:cond delay="0"/>
                                  </p:stCondLst>
                                  <p:childTnLst>
                                    <p:set>
                                      <p:cBhvr>
                                        <p:cTn id="137" dur="1" fill="hold">
                                          <p:stCondLst>
                                            <p:cond delay="0"/>
                                          </p:stCondLst>
                                        </p:cTn>
                                        <p:tgtEl>
                                          <p:spTgt spid="31"/>
                                        </p:tgtEl>
                                        <p:attrNameLst>
                                          <p:attrName>style.visibility</p:attrName>
                                        </p:attrNameLst>
                                      </p:cBhvr>
                                      <p:to>
                                        <p:strVal val="visible"/>
                                      </p:to>
                                    </p:set>
                                    <p:anim calcmode="lin" valueType="num">
                                      <p:cBhvr>
                                        <p:cTn id="138" dur="500" fill="hold"/>
                                        <p:tgtEl>
                                          <p:spTgt spid="31"/>
                                        </p:tgtEl>
                                        <p:attrNameLst>
                                          <p:attrName>ppt_w</p:attrName>
                                        </p:attrNameLst>
                                      </p:cBhvr>
                                      <p:tavLst>
                                        <p:tav tm="0">
                                          <p:val>
                                            <p:fltVal val="0"/>
                                          </p:val>
                                        </p:tav>
                                        <p:tav tm="100000">
                                          <p:val>
                                            <p:strVal val="#ppt_w"/>
                                          </p:val>
                                        </p:tav>
                                      </p:tavLst>
                                    </p:anim>
                                    <p:anim calcmode="lin" valueType="num">
                                      <p:cBhvr>
                                        <p:cTn id="139" dur="500" fill="hold"/>
                                        <p:tgtEl>
                                          <p:spTgt spid="31"/>
                                        </p:tgtEl>
                                        <p:attrNameLst>
                                          <p:attrName>ppt_h</p:attrName>
                                        </p:attrNameLst>
                                      </p:cBhvr>
                                      <p:tavLst>
                                        <p:tav tm="0">
                                          <p:val>
                                            <p:fltVal val="0"/>
                                          </p:val>
                                        </p:tav>
                                        <p:tav tm="100000">
                                          <p:val>
                                            <p:strVal val="#ppt_h"/>
                                          </p:val>
                                        </p:tav>
                                      </p:tavLst>
                                    </p:anim>
                                    <p:animEffect transition="in" filter="fade">
                                      <p:cBhvr>
                                        <p:cTn id="140" dur="500"/>
                                        <p:tgtEl>
                                          <p:spTgt spid="31"/>
                                        </p:tgtEl>
                                      </p:cBhvr>
                                    </p:animEffect>
                                  </p:childTnLst>
                                </p:cTn>
                              </p:par>
                            </p:childTnLst>
                          </p:cTn>
                        </p:par>
                      </p:childTnLst>
                    </p:cTn>
                  </p:par>
                  <p:par>
                    <p:cTn id="141" fill="hold">
                      <p:stCondLst>
                        <p:cond delay="indefinite"/>
                      </p:stCondLst>
                      <p:childTnLst>
                        <p:par>
                          <p:cTn id="142" fill="hold">
                            <p:stCondLst>
                              <p:cond delay="0"/>
                            </p:stCondLst>
                            <p:childTnLst>
                              <p:par>
                                <p:cTn id="143" presetID="31" presetClass="entr" presetSubtype="0" fill="hold" grpId="0" nodeType="clickEffect">
                                  <p:stCondLst>
                                    <p:cond delay="0"/>
                                  </p:stCondLst>
                                  <p:childTnLst>
                                    <p:set>
                                      <p:cBhvr>
                                        <p:cTn id="144" dur="1" fill="hold">
                                          <p:stCondLst>
                                            <p:cond delay="0"/>
                                          </p:stCondLst>
                                        </p:cTn>
                                        <p:tgtEl>
                                          <p:spTgt spid="12"/>
                                        </p:tgtEl>
                                        <p:attrNameLst>
                                          <p:attrName>style.visibility</p:attrName>
                                        </p:attrNameLst>
                                      </p:cBhvr>
                                      <p:to>
                                        <p:strVal val="visible"/>
                                      </p:to>
                                    </p:set>
                                    <p:anim calcmode="lin" valueType="num">
                                      <p:cBhvr>
                                        <p:cTn id="145" dur="1000" fill="hold"/>
                                        <p:tgtEl>
                                          <p:spTgt spid="12"/>
                                        </p:tgtEl>
                                        <p:attrNameLst>
                                          <p:attrName>ppt_w</p:attrName>
                                        </p:attrNameLst>
                                      </p:cBhvr>
                                      <p:tavLst>
                                        <p:tav tm="0">
                                          <p:val>
                                            <p:fltVal val="0"/>
                                          </p:val>
                                        </p:tav>
                                        <p:tav tm="100000">
                                          <p:val>
                                            <p:strVal val="#ppt_w"/>
                                          </p:val>
                                        </p:tav>
                                      </p:tavLst>
                                    </p:anim>
                                    <p:anim calcmode="lin" valueType="num">
                                      <p:cBhvr>
                                        <p:cTn id="146" dur="1000" fill="hold"/>
                                        <p:tgtEl>
                                          <p:spTgt spid="12"/>
                                        </p:tgtEl>
                                        <p:attrNameLst>
                                          <p:attrName>ppt_h</p:attrName>
                                        </p:attrNameLst>
                                      </p:cBhvr>
                                      <p:tavLst>
                                        <p:tav tm="0">
                                          <p:val>
                                            <p:fltVal val="0"/>
                                          </p:val>
                                        </p:tav>
                                        <p:tav tm="100000">
                                          <p:val>
                                            <p:strVal val="#ppt_h"/>
                                          </p:val>
                                        </p:tav>
                                      </p:tavLst>
                                    </p:anim>
                                    <p:anim calcmode="lin" valueType="num">
                                      <p:cBhvr>
                                        <p:cTn id="147" dur="1000" fill="hold"/>
                                        <p:tgtEl>
                                          <p:spTgt spid="12"/>
                                        </p:tgtEl>
                                        <p:attrNameLst>
                                          <p:attrName>style.rotation</p:attrName>
                                        </p:attrNameLst>
                                      </p:cBhvr>
                                      <p:tavLst>
                                        <p:tav tm="0">
                                          <p:val>
                                            <p:fltVal val="90"/>
                                          </p:val>
                                        </p:tav>
                                        <p:tav tm="100000">
                                          <p:val>
                                            <p:fltVal val="0"/>
                                          </p:val>
                                        </p:tav>
                                      </p:tavLst>
                                    </p:anim>
                                    <p:animEffect transition="in" filter="fade">
                                      <p:cBhvr>
                                        <p:cTn id="148" dur="1000"/>
                                        <p:tgtEl>
                                          <p:spTgt spid="12"/>
                                        </p:tgtEl>
                                      </p:cBhvr>
                                    </p:animEffect>
                                  </p:childTnLst>
                                </p:cTn>
                              </p:par>
                            </p:childTnLst>
                          </p:cTn>
                        </p:par>
                      </p:childTnLst>
                    </p:cTn>
                  </p:par>
                  <p:par>
                    <p:cTn id="149" fill="hold">
                      <p:stCondLst>
                        <p:cond delay="indefinite"/>
                      </p:stCondLst>
                      <p:childTnLst>
                        <p:par>
                          <p:cTn id="150" fill="hold">
                            <p:stCondLst>
                              <p:cond delay="0"/>
                            </p:stCondLst>
                            <p:childTnLst>
                              <p:par>
                                <p:cTn id="151" presetID="53" presetClass="entr" presetSubtype="16" fill="hold" nodeType="clickEffect">
                                  <p:stCondLst>
                                    <p:cond delay="0"/>
                                  </p:stCondLst>
                                  <p:childTnLst>
                                    <p:set>
                                      <p:cBhvr>
                                        <p:cTn id="152" dur="1" fill="hold">
                                          <p:stCondLst>
                                            <p:cond delay="0"/>
                                          </p:stCondLst>
                                        </p:cTn>
                                        <p:tgtEl>
                                          <p:spTgt spid="32"/>
                                        </p:tgtEl>
                                        <p:attrNameLst>
                                          <p:attrName>style.visibility</p:attrName>
                                        </p:attrNameLst>
                                      </p:cBhvr>
                                      <p:to>
                                        <p:strVal val="visible"/>
                                      </p:to>
                                    </p:set>
                                    <p:anim calcmode="lin" valueType="num">
                                      <p:cBhvr>
                                        <p:cTn id="153" dur="500" fill="hold"/>
                                        <p:tgtEl>
                                          <p:spTgt spid="32"/>
                                        </p:tgtEl>
                                        <p:attrNameLst>
                                          <p:attrName>ppt_w</p:attrName>
                                        </p:attrNameLst>
                                      </p:cBhvr>
                                      <p:tavLst>
                                        <p:tav tm="0">
                                          <p:val>
                                            <p:fltVal val="0"/>
                                          </p:val>
                                        </p:tav>
                                        <p:tav tm="100000">
                                          <p:val>
                                            <p:strVal val="#ppt_w"/>
                                          </p:val>
                                        </p:tav>
                                      </p:tavLst>
                                    </p:anim>
                                    <p:anim calcmode="lin" valueType="num">
                                      <p:cBhvr>
                                        <p:cTn id="154" dur="500" fill="hold"/>
                                        <p:tgtEl>
                                          <p:spTgt spid="32"/>
                                        </p:tgtEl>
                                        <p:attrNameLst>
                                          <p:attrName>ppt_h</p:attrName>
                                        </p:attrNameLst>
                                      </p:cBhvr>
                                      <p:tavLst>
                                        <p:tav tm="0">
                                          <p:val>
                                            <p:fltVal val="0"/>
                                          </p:val>
                                        </p:tav>
                                        <p:tav tm="100000">
                                          <p:val>
                                            <p:strVal val="#ppt_h"/>
                                          </p:val>
                                        </p:tav>
                                      </p:tavLst>
                                    </p:anim>
                                    <p:animEffect transition="in" filter="fade">
                                      <p:cBhvr>
                                        <p:cTn id="155" dur="500"/>
                                        <p:tgtEl>
                                          <p:spTgt spid="32"/>
                                        </p:tgtEl>
                                      </p:cBhvr>
                                    </p:animEffect>
                                  </p:childTnLst>
                                </p:cTn>
                              </p:par>
                            </p:childTnLst>
                          </p:cTn>
                        </p:par>
                      </p:childTnLst>
                    </p:cTn>
                  </p:par>
                  <p:par>
                    <p:cTn id="156" fill="hold">
                      <p:stCondLst>
                        <p:cond delay="indefinite"/>
                      </p:stCondLst>
                      <p:childTnLst>
                        <p:par>
                          <p:cTn id="157" fill="hold">
                            <p:stCondLst>
                              <p:cond delay="0"/>
                            </p:stCondLst>
                            <p:childTnLst>
                              <p:par>
                                <p:cTn id="158" presetID="2" presetClass="entr" presetSubtype="4" fill="hold" grpId="0" nodeType="clickEffect">
                                  <p:stCondLst>
                                    <p:cond delay="0"/>
                                  </p:stCondLst>
                                  <p:childTnLst>
                                    <p:set>
                                      <p:cBhvr>
                                        <p:cTn id="159" dur="1" fill="hold">
                                          <p:stCondLst>
                                            <p:cond delay="0"/>
                                          </p:stCondLst>
                                        </p:cTn>
                                        <p:tgtEl>
                                          <p:spTgt spid="30"/>
                                        </p:tgtEl>
                                        <p:attrNameLst>
                                          <p:attrName>style.visibility</p:attrName>
                                        </p:attrNameLst>
                                      </p:cBhvr>
                                      <p:to>
                                        <p:strVal val="visible"/>
                                      </p:to>
                                    </p:set>
                                    <p:anim calcmode="lin" valueType="num">
                                      <p:cBhvr additive="base">
                                        <p:cTn id="160" dur="500" fill="hold"/>
                                        <p:tgtEl>
                                          <p:spTgt spid="30"/>
                                        </p:tgtEl>
                                        <p:attrNameLst>
                                          <p:attrName>ppt_x</p:attrName>
                                        </p:attrNameLst>
                                      </p:cBhvr>
                                      <p:tavLst>
                                        <p:tav tm="0">
                                          <p:val>
                                            <p:strVal val="#ppt_x"/>
                                          </p:val>
                                        </p:tav>
                                        <p:tav tm="100000">
                                          <p:val>
                                            <p:strVal val="#ppt_x"/>
                                          </p:val>
                                        </p:tav>
                                      </p:tavLst>
                                    </p:anim>
                                    <p:anim calcmode="lin" valueType="num">
                                      <p:cBhvr additive="base">
                                        <p:cTn id="16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62" fill="hold">
                      <p:stCondLst>
                        <p:cond delay="indefinite"/>
                      </p:stCondLst>
                      <p:childTnLst>
                        <p:par>
                          <p:cTn id="163" fill="hold">
                            <p:stCondLst>
                              <p:cond delay="0"/>
                            </p:stCondLst>
                            <p:childTnLst>
                              <p:par>
                                <p:cTn id="164" presetID="53" presetClass="entr" presetSubtype="16" fill="hold" nodeType="clickEffect">
                                  <p:stCondLst>
                                    <p:cond delay="0"/>
                                  </p:stCondLst>
                                  <p:childTnLst>
                                    <p:set>
                                      <p:cBhvr>
                                        <p:cTn id="165" dur="1" fill="hold">
                                          <p:stCondLst>
                                            <p:cond delay="0"/>
                                          </p:stCondLst>
                                        </p:cTn>
                                        <p:tgtEl>
                                          <p:spTgt spid="8"/>
                                        </p:tgtEl>
                                        <p:attrNameLst>
                                          <p:attrName>style.visibility</p:attrName>
                                        </p:attrNameLst>
                                      </p:cBhvr>
                                      <p:to>
                                        <p:strVal val="visible"/>
                                      </p:to>
                                    </p:set>
                                    <p:anim calcmode="lin" valueType="num">
                                      <p:cBhvr>
                                        <p:cTn id="166" dur="500" fill="hold"/>
                                        <p:tgtEl>
                                          <p:spTgt spid="8"/>
                                        </p:tgtEl>
                                        <p:attrNameLst>
                                          <p:attrName>ppt_w</p:attrName>
                                        </p:attrNameLst>
                                      </p:cBhvr>
                                      <p:tavLst>
                                        <p:tav tm="0">
                                          <p:val>
                                            <p:fltVal val="0"/>
                                          </p:val>
                                        </p:tav>
                                        <p:tav tm="100000">
                                          <p:val>
                                            <p:strVal val="#ppt_w"/>
                                          </p:val>
                                        </p:tav>
                                      </p:tavLst>
                                    </p:anim>
                                    <p:anim calcmode="lin" valueType="num">
                                      <p:cBhvr>
                                        <p:cTn id="167" dur="500" fill="hold"/>
                                        <p:tgtEl>
                                          <p:spTgt spid="8"/>
                                        </p:tgtEl>
                                        <p:attrNameLst>
                                          <p:attrName>ppt_h</p:attrName>
                                        </p:attrNameLst>
                                      </p:cBhvr>
                                      <p:tavLst>
                                        <p:tav tm="0">
                                          <p:val>
                                            <p:fltVal val="0"/>
                                          </p:val>
                                        </p:tav>
                                        <p:tav tm="100000">
                                          <p:val>
                                            <p:strVal val="#ppt_h"/>
                                          </p:val>
                                        </p:tav>
                                      </p:tavLst>
                                    </p:anim>
                                    <p:animEffect transition="in" filter="fade">
                                      <p:cBhvr>
                                        <p:cTn id="168" dur="500"/>
                                        <p:tgtEl>
                                          <p:spTgt spid="8"/>
                                        </p:tgtEl>
                                      </p:cBhvr>
                                    </p:animEffect>
                                  </p:childTnLst>
                                </p:cTn>
                              </p:par>
                            </p:childTnLst>
                          </p:cTn>
                        </p:par>
                      </p:childTnLst>
                    </p:cTn>
                  </p:par>
                  <p:par>
                    <p:cTn id="169" fill="hold">
                      <p:stCondLst>
                        <p:cond delay="indefinite"/>
                      </p:stCondLst>
                      <p:childTnLst>
                        <p:par>
                          <p:cTn id="170" fill="hold">
                            <p:stCondLst>
                              <p:cond delay="0"/>
                            </p:stCondLst>
                            <p:childTnLst>
                              <p:par>
                                <p:cTn id="171" presetID="31" presetClass="entr" presetSubtype="0" fill="hold" grpId="0" nodeType="clickEffect">
                                  <p:stCondLst>
                                    <p:cond delay="0"/>
                                  </p:stCondLst>
                                  <p:childTnLst>
                                    <p:set>
                                      <p:cBhvr>
                                        <p:cTn id="172" dur="1" fill="hold">
                                          <p:stCondLst>
                                            <p:cond delay="0"/>
                                          </p:stCondLst>
                                        </p:cTn>
                                        <p:tgtEl>
                                          <p:spTgt spid="35"/>
                                        </p:tgtEl>
                                        <p:attrNameLst>
                                          <p:attrName>style.visibility</p:attrName>
                                        </p:attrNameLst>
                                      </p:cBhvr>
                                      <p:to>
                                        <p:strVal val="visible"/>
                                      </p:to>
                                    </p:set>
                                    <p:anim calcmode="lin" valueType="num">
                                      <p:cBhvr>
                                        <p:cTn id="173" dur="1000" fill="hold"/>
                                        <p:tgtEl>
                                          <p:spTgt spid="35"/>
                                        </p:tgtEl>
                                        <p:attrNameLst>
                                          <p:attrName>ppt_w</p:attrName>
                                        </p:attrNameLst>
                                      </p:cBhvr>
                                      <p:tavLst>
                                        <p:tav tm="0">
                                          <p:val>
                                            <p:fltVal val="0"/>
                                          </p:val>
                                        </p:tav>
                                        <p:tav tm="100000">
                                          <p:val>
                                            <p:strVal val="#ppt_w"/>
                                          </p:val>
                                        </p:tav>
                                      </p:tavLst>
                                    </p:anim>
                                    <p:anim calcmode="lin" valueType="num">
                                      <p:cBhvr>
                                        <p:cTn id="174" dur="1000" fill="hold"/>
                                        <p:tgtEl>
                                          <p:spTgt spid="35"/>
                                        </p:tgtEl>
                                        <p:attrNameLst>
                                          <p:attrName>ppt_h</p:attrName>
                                        </p:attrNameLst>
                                      </p:cBhvr>
                                      <p:tavLst>
                                        <p:tav tm="0">
                                          <p:val>
                                            <p:fltVal val="0"/>
                                          </p:val>
                                        </p:tav>
                                        <p:tav tm="100000">
                                          <p:val>
                                            <p:strVal val="#ppt_h"/>
                                          </p:val>
                                        </p:tav>
                                      </p:tavLst>
                                    </p:anim>
                                    <p:anim calcmode="lin" valueType="num">
                                      <p:cBhvr>
                                        <p:cTn id="175" dur="1000" fill="hold"/>
                                        <p:tgtEl>
                                          <p:spTgt spid="35"/>
                                        </p:tgtEl>
                                        <p:attrNameLst>
                                          <p:attrName>style.rotation</p:attrName>
                                        </p:attrNameLst>
                                      </p:cBhvr>
                                      <p:tavLst>
                                        <p:tav tm="0">
                                          <p:val>
                                            <p:fltVal val="90"/>
                                          </p:val>
                                        </p:tav>
                                        <p:tav tm="100000">
                                          <p:val>
                                            <p:fltVal val="0"/>
                                          </p:val>
                                        </p:tav>
                                      </p:tavLst>
                                    </p:anim>
                                    <p:animEffect transition="in" filter="fade">
                                      <p:cBhvr>
                                        <p:cTn id="176" dur="1000"/>
                                        <p:tgtEl>
                                          <p:spTgt spid="35"/>
                                        </p:tgtEl>
                                      </p:cBhvr>
                                    </p:animEffect>
                                  </p:childTnLst>
                                </p:cTn>
                              </p:par>
                            </p:childTnLst>
                          </p:cTn>
                        </p:par>
                      </p:childTnLst>
                    </p:cTn>
                  </p:par>
                  <p:par>
                    <p:cTn id="177" fill="hold">
                      <p:stCondLst>
                        <p:cond delay="indefinite"/>
                      </p:stCondLst>
                      <p:childTnLst>
                        <p:par>
                          <p:cTn id="178" fill="hold">
                            <p:stCondLst>
                              <p:cond delay="0"/>
                            </p:stCondLst>
                            <p:childTnLst>
                              <p:par>
                                <p:cTn id="179" presetID="53" presetClass="entr" presetSubtype="16" fill="hold" nodeType="clickEffect">
                                  <p:stCondLst>
                                    <p:cond delay="0"/>
                                  </p:stCondLst>
                                  <p:childTnLst>
                                    <p:set>
                                      <p:cBhvr>
                                        <p:cTn id="180" dur="1" fill="hold">
                                          <p:stCondLst>
                                            <p:cond delay="0"/>
                                          </p:stCondLst>
                                        </p:cTn>
                                        <p:tgtEl>
                                          <p:spTgt spid="36"/>
                                        </p:tgtEl>
                                        <p:attrNameLst>
                                          <p:attrName>style.visibility</p:attrName>
                                        </p:attrNameLst>
                                      </p:cBhvr>
                                      <p:to>
                                        <p:strVal val="visible"/>
                                      </p:to>
                                    </p:set>
                                    <p:anim calcmode="lin" valueType="num">
                                      <p:cBhvr>
                                        <p:cTn id="181" dur="500" fill="hold"/>
                                        <p:tgtEl>
                                          <p:spTgt spid="36"/>
                                        </p:tgtEl>
                                        <p:attrNameLst>
                                          <p:attrName>ppt_w</p:attrName>
                                        </p:attrNameLst>
                                      </p:cBhvr>
                                      <p:tavLst>
                                        <p:tav tm="0">
                                          <p:val>
                                            <p:fltVal val="0"/>
                                          </p:val>
                                        </p:tav>
                                        <p:tav tm="100000">
                                          <p:val>
                                            <p:strVal val="#ppt_w"/>
                                          </p:val>
                                        </p:tav>
                                      </p:tavLst>
                                    </p:anim>
                                    <p:anim calcmode="lin" valueType="num">
                                      <p:cBhvr>
                                        <p:cTn id="182" dur="500" fill="hold"/>
                                        <p:tgtEl>
                                          <p:spTgt spid="36"/>
                                        </p:tgtEl>
                                        <p:attrNameLst>
                                          <p:attrName>ppt_h</p:attrName>
                                        </p:attrNameLst>
                                      </p:cBhvr>
                                      <p:tavLst>
                                        <p:tav tm="0">
                                          <p:val>
                                            <p:fltVal val="0"/>
                                          </p:val>
                                        </p:tav>
                                        <p:tav tm="100000">
                                          <p:val>
                                            <p:strVal val="#ppt_h"/>
                                          </p:val>
                                        </p:tav>
                                      </p:tavLst>
                                    </p:anim>
                                    <p:animEffect transition="in" filter="fade">
                                      <p:cBhvr>
                                        <p:cTn id="183" dur="500"/>
                                        <p:tgtEl>
                                          <p:spTgt spid="36"/>
                                        </p:tgtEl>
                                      </p:cBhvr>
                                    </p:animEffect>
                                  </p:childTnLst>
                                </p:cTn>
                              </p:par>
                            </p:childTnLst>
                          </p:cTn>
                        </p:par>
                      </p:childTnLst>
                    </p:cTn>
                  </p:par>
                  <p:par>
                    <p:cTn id="184" fill="hold">
                      <p:stCondLst>
                        <p:cond delay="indefinite"/>
                      </p:stCondLst>
                      <p:childTnLst>
                        <p:par>
                          <p:cTn id="185" fill="hold">
                            <p:stCondLst>
                              <p:cond delay="0"/>
                            </p:stCondLst>
                            <p:childTnLst>
                              <p:par>
                                <p:cTn id="186" presetID="53" presetClass="entr" presetSubtype="16" fill="hold" nodeType="clickEffect">
                                  <p:stCondLst>
                                    <p:cond delay="0"/>
                                  </p:stCondLst>
                                  <p:childTnLst>
                                    <p:set>
                                      <p:cBhvr>
                                        <p:cTn id="187" dur="1" fill="hold">
                                          <p:stCondLst>
                                            <p:cond delay="0"/>
                                          </p:stCondLst>
                                        </p:cTn>
                                        <p:tgtEl>
                                          <p:spTgt spid="38"/>
                                        </p:tgtEl>
                                        <p:attrNameLst>
                                          <p:attrName>style.visibility</p:attrName>
                                        </p:attrNameLst>
                                      </p:cBhvr>
                                      <p:to>
                                        <p:strVal val="visible"/>
                                      </p:to>
                                    </p:set>
                                    <p:anim calcmode="lin" valueType="num">
                                      <p:cBhvr>
                                        <p:cTn id="188" dur="500" fill="hold"/>
                                        <p:tgtEl>
                                          <p:spTgt spid="38"/>
                                        </p:tgtEl>
                                        <p:attrNameLst>
                                          <p:attrName>ppt_w</p:attrName>
                                        </p:attrNameLst>
                                      </p:cBhvr>
                                      <p:tavLst>
                                        <p:tav tm="0">
                                          <p:val>
                                            <p:fltVal val="0"/>
                                          </p:val>
                                        </p:tav>
                                        <p:tav tm="100000">
                                          <p:val>
                                            <p:strVal val="#ppt_w"/>
                                          </p:val>
                                        </p:tav>
                                      </p:tavLst>
                                    </p:anim>
                                    <p:anim calcmode="lin" valueType="num">
                                      <p:cBhvr>
                                        <p:cTn id="189" dur="500" fill="hold"/>
                                        <p:tgtEl>
                                          <p:spTgt spid="38"/>
                                        </p:tgtEl>
                                        <p:attrNameLst>
                                          <p:attrName>ppt_h</p:attrName>
                                        </p:attrNameLst>
                                      </p:cBhvr>
                                      <p:tavLst>
                                        <p:tav tm="0">
                                          <p:val>
                                            <p:fltVal val="0"/>
                                          </p:val>
                                        </p:tav>
                                        <p:tav tm="100000">
                                          <p:val>
                                            <p:strVal val="#ppt_h"/>
                                          </p:val>
                                        </p:tav>
                                      </p:tavLst>
                                    </p:anim>
                                    <p:animEffect transition="in" filter="fade">
                                      <p:cBhvr>
                                        <p:cTn id="19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animBg="1"/>
      <p:bldP spid="7" grpId="0" animBg="1"/>
      <p:bldP spid="11" grpId="0" animBg="1"/>
      <p:bldP spid="13" grpId="0" animBg="1"/>
      <p:bldP spid="14" grpId="0" animBg="1"/>
      <p:bldP spid="15" grpId="0" animBg="1"/>
      <p:bldP spid="16" grpId="0" animBg="1"/>
      <p:bldP spid="18" grpId="0" animBg="1"/>
      <p:bldP spid="19" grpId="0" animBg="1"/>
      <p:bldP spid="23" grpId="0" animBg="1"/>
      <p:bldP spid="20" grpId="0" animBg="1"/>
      <p:bldP spid="21" grpId="0" animBg="1"/>
      <p:bldP spid="24" grpId="0" animBg="1"/>
      <p:bldP spid="25" grpId="0" animBg="1"/>
      <p:bldP spid="26" grpId="0" animBg="1"/>
      <p:bldP spid="27" grpId="0" animBg="1"/>
      <p:bldP spid="28" grpId="0" animBg="1"/>
      <p:bldP spid="29" grpId="0" animBg="1"/>
      <p:bldP spid="30" grpId="0" animBg="1"/>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Gefaltete Ecke 11"/>
          <p:cNvSpPr/>
          <p:nvPr/>
        </p:nvSpPr>
        <p:spPr>
          <a:xfrm rot="21277117">
            <a:off x="8852234" y="1709146"/>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Kosten-rechnung</a:t>
            </a:r>
          </a:p>
          <a:p>
            <a:pPr algn="ctr"/>
            <a:r>
              <a:rPr lang="de-DE" sz="1600" dirty="0">
                <a:solidFill>
                  <a:schemeClr val="tx1"/>
                </a:solidFill>
                <a:latin typeface="MV Boli" panose="02000500030200090000" pitchFamily="2" charset="0"/>
                <a:cs typeface="MV Boli" panose="02000500030200090000" pitchFamily="2" charset="0"/>
              </a:rPr>
              <a:t>notieren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0872" y="0"/>
            <a:ext cx="4850256" cy="6858000"/>
          </a:xfrm>
          <a:prstGeom prst="rect">
            <a:avLst/>
          </a:prstGeom>
        </p:spPr>
      </p:pic>
      <p:sp>
        <p:nvSpPr>
          <p:cNvPr id="14" name="Rechteck 13"/>
          <p:cNvSpPr/>
          <p:nvPr/>
        </p:nvSpPr>
        <p:spPr>
          <a:xfrm>
            <a:off x="5015870" y="1128713"/>
            <a:ext cx="295276" cy="22955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Bradley Hand ITC" panose="03070402050302030203" pitchFamily="66" charset="0"/>
              </a:rPr>
              <a:t>3</a:t>
            </a:r>
          </a:p>
        </p:txBody>
      </p:sp>
      <p:cxnSp>
        <p:nvCxnSpPr>
          <p:cNvPr id="8" name="Gerade Verbindung mit Pfeil 7"/>
          <p:cNvCxnSpPr/>
          <p:nvPr/>
        </p:nvCxnSpPr>
        <p:spPr>
          <a:xfrm flipH="1" flipV="1">
            <a:off x="5311146" y="1241584"/>
            <a:ext cx="3485321" cy="701516"/>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6" name="Gefaltete Ecke 15"/>
          <p:cNvSpPr/>
          <p:nvPr/>
        </p:nvSpPr>
        <p:spPr>
          <a:xfrm rot="21277117">
            <a:off x="257053" y="347012"/>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V Boli" panose="02000500030200090000" pitchFamily="2" charset="0"/>
                <a:cs typeface="MV Boli" panose="02000500030200090000" pitchFamily="2" charset="0"/>
              </a:rPr>
              <a:t>Innen-akten-deckel</a:t>
            </a:r>
          </a:p>
        </p:txBody>
      </p:sp>
      <p:sp>
        <p:nvSpPr>
          <p:cNvPr id="2" name="Rechteck 1">
            <a:extLst>
              <a:ext uri="{FF2B5EF4-FFF2-40B4-BE49-F238E27FC236}">
                <a16:creationId xmlns:a16="http://schemas.microsoft.com/office/drawing/2014/main" id="{B3C7087F-25C1-4487-BF8B-BA209E2F9E01}"/>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3" name="Grafik 2" descr="image001">
            <a:extLst>
              <a:ext uri="{FF2B5EF4-FFF2-40B4-BE49-F238E27FC236}">
                <a16:creationId xmlns:a16="http://schemas.microsoft.com/office/drawing/2014/main" id="{167C08D2-E8D5-BDB5-C9A1-05164C5534B0}"/>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718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9C1A5080-7218-F271-114F-EB06E2EFAEDC}"/>
              </a:ext>
            </a:extLst>
          </p:cNvPr>
          <p:cNvPicPr>
            <a:picLocks noChangeAspect="1"/>
          </p:cNvPicPr>
          <p:nvPr/>
        </p:nvPicPr>
        <p:blipFill>
          <a:blip r:embed="rId2"/>
          <a:stretch>
            <a:fillRect/>
          </a:stretch>
        </p:blipFill>
        <p:spPr>
          <a:xfrm>
            <a:off x="0" y="0"/>
            <a:ext cx="12192000" cy="6857999"/>
          </a:xfrm>
          <a:prstGeom prst="rect">
            <a:avLst/>
          </a:prstGeom>
        </p:spPr>
      </p:pic>
      <p:sp>
        <p:nvSpPr>
          <p:cNvPr id="12" name="Gefaltete Ecke 11"/>
          <p:cNvSpPr/>
          <p:nvPr/>
        </p:nvSpPr>
        <p:spPr>
          <a:xfrm rot="21277117">
            <a:off x="522224" y="443673"/>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Alles auf einen Blick</a:t>
            </a:r>
          </a:p>
        </p:txBody>
      </p:sp>
      <p:graphicFrame>
        <p:nvGraphicFramePr>
          <p:cNvPr id="2" name="Objekt 1"/>
          <p:cNvGraphicFramePr>
            <a:graphicFrameLocks noChangeAspect="1"/>
          </p:cNvGraphicFramePr>
          <p:nvPr>
            <p:extLst>
              <p:ext uri="{D42A27DB-BD31-4B8C-83A1-F6EECF244321}">
                <p14:modId xmlns:p14="http://schemas.microsoft.com/office/powerpoint/2010/main" val="859294484"/>
              </p:ext>
            </p:extLst>
          </p:nvPr>
        </p:nvGraphicFramePr>
        <p:xfrm>
          <a:off x="3314247" y="127000"/>
          <a:ext cx="4801739" cy="6794500"/>
        </p:xfrm>
        <a:graphic>
          <a:graphicData uri="http://schemas.openxmlformats.org/presentationml/2006/ole">
            <mc:AlternateContent xmlns:mc="http://schemas.openxmlformats.org/markup-compatibility/2006">
              <mc:Choice xmlns:v="urn:schemas-microsoft-com:vml" Requires="v">
                <p:oleObj name="Acrobat Document" r:id="rId3" imgW="5667277" imgH="8019860" progId="AcroExch.Document.DC">
                  <p:embed/>
                </p:oleObj>
              </mc:Choice>
              <mc:Fallback>
                <p:oleObj name="Acrobat Document" r:id="rId3" imgW="5667277" imgH="8019860" progId="AcroExch.Document.DC">
                  <p:embed/>
                  <p:pic>
                    <p:nvPicPr>
                      <p:cNvPr id="0" name=""/>
                      <p:cNvPicPr/>
                      <p:nvPr/>
                    </p:nvPicPr>
                    <p:blipFill>
                      <a:blip r:embed="rId4"/>
                      <a:stretch>
                        <a:fillRect/>
                      </a:stretch>
                    </p:blipFill>
                    <p:spPr>
                      <a:xfrm>
                        <a:off x="3314247" y="127000"/>
                        <a:ext cx="4801739" cy="6794500"/>
                      </a:xfrm>
                      <a:prstGeom prst="rect">
                        <a:avLst/>
                      </a:prstGeom>
                    </p:spPr>
                  </p:pic>
                </p:oleObj>
              </mc:Fallback>
            </mc:AlternateContent>
          </a:graphicData>
        </a:graphic>
      </p:graphicFrame>
      <p:sp>
        <p:nvSpPr>
          <p:cNvPr id="8" name="Gefaltete Ecke 7"/>
          <p:cNvSpPr/>
          <p:nvPr/>
        </p:nvSpPr>
        <p:spPr>
          <a:xfrm>
            <a:off x="8582294" y="3249367"/>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wird vor-</a:t>
            </a:r>
            <a:r>
              <a:rPr lang="de-DE" dirty="0" err="1">
                <a:solidFill>
                  <a:schemeClr val="tx1"/>
                </a:solidFill>
                <a:latin typeface="MV Boli" panose="02000500030200090000" pitchFamily="2" charset="0"/>
                <a:cs typeface="MV Boli" panose="02000500030200090000" pitchFamily="2" charset="0"/>
              </a:rPr>
              <a:t>gehefter</a:t>
            </a:r>
            <a:endParaRPr lang="de-DE" dirty="0">
              <a:solidFill>
                <a:schemeClr val="tx1"/>
              </a:solidFill>
              <a:latin typeface="MV Boli" panose="02000500030200090000" pitchFamily="2" charset="0"/>
              <a:cs typeface="MV Boli" panose="02000500030200090000" pitchFamily="2" charset="0"/>
            </a:endParaRPr>
          </a:p>
        </p:txBody>
      </p:sp>
      <p:sp>
        <p:nvSpPr>
          <p:cNvPr id="9" name="Gefaltete Ecke 8"/>
          <p:cNvSpPr/>
          <p:nvPr/>
        </p:nvSpPr>
        <p:spPr>
          <a:xfrm rot="21277117">
            <a:off x="1090048" y="1432890"/>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1.</a:t>
            </a:r>
          </a:p>
          <a:p>
            <a:pPr algn="ctr"/>
            <a:r>
              <a:rPr lang="de-DE" sz="1600" dirty="0">
                <a:solidFill>
                  <a:schemeClr val="tx1"/>
                </a:solidFill>
                <a:latin typeface="MV Boli" panose="02000500030200090000" pitchFamily="2" charset="0"/>
                <a:cs typeface="MV Boli" panose="02000500030200090000" pitchFamily="2" charset="0"/>
              </a:rPr>
              <a:t>Heftung:</a:t>
            </a:r>
          </a:p>
        </p:txBody>
      </p:sp>
      <p:sp>
        <p:nvSpPr>
          <p:cNvPr id="5" name="Rechteck 4">
            <a:extLst>
              <a:ext uri="{FF2B5EF4-FFF2-40B4-BE49-F238E27FC236}">
                <a16:creationId xmlns:a16="http://schemas.microsoft.com/office/drawing/2014/main" id="{2C99EF31-17F3-6B56-5481-A2BA405D2DAE}"/>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0" name="Rechteck 9">
            <a:extLst>
              <a:ext uri="{FF2B5EF4-FFF2-40B4-BE49-F238E27FC236}">
                <a16:creationId xmlns:a16="http://schemas.microsoft.com/office/drawing/2014/main" id="{5A4EF6F2-28A9-CE4C-6779-BD2A87725E5B}"/>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06230D61-725B-32E4-7057-42F9B56F4542}"/>
              </a:ext>
            </a:extLst>
          </p:cNvPr>
          <p:cNvPicPr>
            <a:picLocks noChangeAspect="1" noChangeArrowheads="1"/>
          </p:cNvPicPr>
          <p:nvPr/>
        </p:nvPicPr>
        <p:blipFill>
          <a:blip r:embed="rId5">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3469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Gefaltete Ecke 11"/>
          <p:cNvSpPr/>
          <p:nvPr/>
        </p:nvSpPr>
        <p:spPr>
          <a:xfrm rot="21277117">
            <a:off x="496608" y="475837"/>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Zahungs</a:t>
            </a:r>
            <a:r>
              <a:rPr lang="de-DE" dirty="0">
                <a:solidFill>
                  <a:schemeClr val="tx1"/>
                </a:solidFill>
                <a:latin typeface="MV Boli" panose="02000500030200090000" pitchFamily="2" charset="0"/>
                <a:cs typeface="MV Boli" panose="02000500030200090000" pitchFamily="2" charset="0"/>
              </a:rPr>
              <a:t>-anzeige geht ein</a:t>
            </a:r>
          </a:p>
        </p:txBody>
      </p:sp>
      <p:graphicFrame>
        <p:nvGraphicFramePr>
          <p:cNvPr id="2" name="Objekt 1"/>
          <p:cNvGraphicFramePr>
            <a:graphicFrameLocks noChangeAspect="1"/>
          </p:cNvGraphicFramePr>
          <p:nvPr>
            <p:extLst>
              <p:ext uri="{D42A27DB-BD31-4B8C-83A1-F6EECF244321}">
                <p14:modId xmlns:p14="http://schemas.microsoft.com/office/powerpoint/2010/main" val="1202283595"/>
              </p:ext>
            </p:extLst>
          </p:nvPr>
        </p:nvGraphicFramePr>
        <p:xfrm>
          <a:off x="2195323" y="833227"/>
          <a:ext cx="7137910" cy="10030246"/>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2195323" y="833227"/>
                        <a:ext cx="7137910" cy="10030246"/>
                      </a:xfrm>
                      <a:prstGeom prst="rect">
                        <a:avLst/>
                      </a:prstGeom>
                      <a:solidFill>
                        <a:srgbClr val="D0E3B7"/>
                      </a:solidFill>
                    </p:spPr>
                  </p:pic>
                </p:oleObj>
              </mc:Fallback>
            </mc:AlternateContent>
          </a:graphicData>
        </a:graphic>
      </p:graphicFrame>
      <p:sp>
        <p:nvSpPr>
          <p:cNvPr id="5" name="Rechteck 4"/>
          <p:cNvSpPr/>
          <p:nvPr/>
        </p:nvSpPr>
        <p:spPr>
          <a:xfrm>
            <a:off x="2146237" y="5167325"/>
            <a:ext cx="7357712" cy="2238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5448300" y="1204844"/>
            <a:ext cx="738524" cy="508000"/>
          </a:xfrm>
          <a:prstGeom prst="rect">
            <a:avLst/>
          </a:prstGeom>
          <a:solidFill>
            <a:srgbClr val="D0E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4143375" y="4483100"/>
            <a:ext cx="1371600" cy="508000"/>
          </a:xfrm>
          <a:prstGeom prst="rect">
            <a:avLst/>
          </a:prstGeom>
          <a:solidFill>
            <a:srgbClr val="D0E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p:cNvSpPr/>
          <p:nvPr/>
        </p:nvSpPr>
        <p:spPr>
          <a:xfrm>
            <a:off x="6578600" y="4178300"/>
            <a:ext cx="609600" cy="209550"/>
          </a:xfrm>
          <a:prstGeom prst="rect">
            <a:avLst/>
          </a:prstGeom>
          <a:solidFill>
            <a:srgbClr val="D0E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2" name="Gruppieren 21"/>
          <p:cNvGrpSpPr/>
          <p:nvPr/>
        </p:nvGrpSpPr>
        <p:grpSpPr>
          <a:xfrm>
            <a:off x="5495925" y="1033887"/>
            <a:ext cx="571500" cy="601980"/>
            <a:chOff x="8821041" y="2774510"/>
            <a:chExt cx="571500" cy="601980"/>
          </a:xfrm>
        </p:grpSpPr>
        <p:sp>
          <p:nvSpPr>
            <p:cNvPr id="15" name="Rechteck 14"/>
            <p:cNvSpPr/>
            <p:nvPr/>
          </p:nvSpPr>
          <p:spPr>
            <a:xfrm>
              <a:off x="8821041" y="2774510"/>
              <a:ext cx="571500" cy="601980"/>
            </a:xfrm>
            <a:prstGeom prst="rect">
              <a:avLst/>
            </a:prstGeom>
            <a:solidFill>
              <a:srgbClr val="D0E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accent1">
                      <a:lumMod val="75000"/>
                    </a:schemeClr>
                  </a:solidFill>
                  <a:latin typeface="Bradley Hand ITC" panose="03070402050302030203" pitchFamily="66" charset="0"/>
                </a:rPr>
                <a:t>I</a:t>
              </a:r>
            </a:p>
          </p:txBody>
        </p:sp>
        <p:cxnSp>
          <p:nvCxnSpPr>
            <p:cNvPr id="17" name="Gerader Verbinder 16"/>
            <p:cNvCxnSpPr/>
            <p:nvPr/>
          </p:nvCxnSpPr>
          <p:spPr>
            <a:xfrm>
              <a:off x="9023269" y="3160202"/>
              <a:ext cx="167045" cy="17338"/>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Gerader Verbinder 20"/>
            <p:cNvCxnSpPr/>
            <p:nvPr/>
          </p:nvCxnSpPr>
          <p:spPr>
            <a:xfrm>
              <a:off x="9023269" y="2957858"/>
              <a:ext cx="167045" cy="17338"/>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3" name="Rechteck 22"/>
          <p:cNvSpPr/>
          <p:nvPr/>
        </p:nvSpPr>
        <p:spPr>
          <a:xfrm>
            <a:off x="6186824" y="4564710"/>
            <a:ext cx="2562225" cy="535279"/>
          </a:xfrm>
          <a:prstGeom prst="rect">
            <a:avLst/>
          </a:prstGeom>
          <a:solidFill>
            <a:srgbClr val="D0E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accent1">
                    <a:lumMod val="75000"/>
                  </a:schemeClr>
                </a:solidFill>
                <a:latin typeface="Bradley Hand ITC" panose="03070402050302030203" pitchFamily="66" charset="0"/>
              </a:rPr>
              <a:t>Verrechnet zu Bl.3</a:t>
            </a:r>
          </a:p>
        </p:txBody>
      </p:sp>
      <p:sp>
        <p:nvSpPr>
          <p:cNvPr id="16" name="Gefaltete Ecke 15"/>
          <p:cNvSpPr/>
          <p:nvPr/>
        </p:nvSpPr>
        <p:spPr>
          <a:xfrm rot="237827">
            <a:off x="9940707" y="579908"/>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Foliierung</a:t>
            </a:r>
            <a:r>
              <a:rPr lang="de-DE" dirty="0">
                <a:solidFill>
                  <a:schemeClr val="tx1"/>
                </a:solidFill>
                <a:latin typeface="MV Boli" panose="02000500030200090000" pitchFamily="2" charset="0"/>
                <a:cs typeface="MV Boli" panose="02000500030200090000" pitchFamily="2" charset="0"/>
              </a:rPr>
              <a:t> in römischen </a:t>
            </a:r>
          </a:p>
          <a:p>
            <a:pPr algn="ctr"/>
            <a:r>
              <a:rPr lang="de-DE" dirty="0">
                <a:solidFill>
                  <a:schemeClr val="tx1"/>
                </a:solidFill>
                <a:latin typeface="MV Boli" panose="02000500030200090000" pitchFamily="2" charset="0"/>
                <a:cs typeface="MV Boli" panose="02000500030200090000" pitchFamily="2" charset="0"/>
              </a:rPr>
              <a:t>Ziffern</a:t>
            </a:r>
          </a:p>
        </p:txBody>
      </p:sp>
      <p:sp>
        <p:nvSpPr>
          <p:cNvPr id="18" name="Gefaltete Ecke 17"/>
          <p:cNvSpPr/>
          <p:nvPr/>
        </p:nvSpPr>
        <p:spPr>
          <a:xfrm>
            <a:off x="9503949" y="2747449"/>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prä-</a:t>
            </a:r>
            <a:r>
              <a:rPr lang="de-DE" dirty="0" err="1">
                <a:solidFill>
                  <a:schemeClr val="tx1"/>
                </a:solidFill>
                <a:latin typeface="MV Boli" panose="02000500030200090000" pitchFamily="2" charset="0"/>
                <a:cs typeface="MV Boli" panose="02000500030200090000" pitchFamily="2" charset="0"/>
              </a:rPr>
              <a:t>sentieren</a:t>
            </a:r>
            <a:endParaRPr lang="de-DE" dirty="0">
              <a:solidFill>
                <a:schemeClr val="tx1"/>
              </a:solidFill>
              <a:latin typeface="MV Boli" panose="02000500030200090000" pitchFamily="2" charset="0"/>
              <a:cs typeface="MV Boli" panose="02000500030200090000" pitchFamily="2" charset="0"/>
            </a:endParaRPr>
          </a:p>
        </p:txBody>
      </p:sp>
      <p:sp>
        <p:nvSpPr>
          <p:cNvPr id="19" name="Gefaltete Ecke 18"/>
          <p:cNvSpPr/>
          <p:nvPr/>
        </p:nvSpPr>
        <p:spPr>
          <a:xfrm>
            <a:off x="9653728" y="4366163"/>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Bezug zu zugrunde- liegender Rechnung</a:t>
            </a:r>
          </a:p>
        </p:txBody>
      </p:sp>
      <p:sp>
        <p:nvSpPr>
          <p:cNvPr id="20" name="Gefaltete Ecke 19"/>
          <p:cNvSpPr/>
          <p:nvPr/>
        </p:nvSpPr>
        <p:spPr>
          <a:xfrm rot="21277117">
            <a:off x="454209" y="1693615"/>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1.</a:t>
            </a:r>
          </a:p>
          <a:p>
            <a:pPr algn="ctr"/>
            <a:r>
              <a:rPr lang="de-DE" sz="1600" dirty="0">
                <a:solidFill>
                  <a:schemeClr val="tx1"/>
                </a:solidFill>
                <a:latin typeface="MV Boli" panose="02000500030200090000" pitchFamily="2" charset="0"/>
                <a:cs typeface="MV Boli" panose="02000500030200090000" pitchFamily="2" charset="0"/>
              </a:rPr>
              <a:t>Heftung:</a:t>
            </a:r>
          </a:p>
        </p:txBody>
      </p:sp>
      <p:cxnSp>
        <p:nvCxnSpPr>
          <p:cNvPr id="8" name="Gerade Verbindung mit Pfeil 7"/>
          <p:cNvCxnSpPr/>
          <p:nvPr/>
        </p:nvCxnSpPr>
        <p:spPr>
          <a:xfrm flipH="1">
            <a:off x="6061708" y="900114"/>
            <a:ext cx="3780792" cy="40132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Gerade Verbindung mit Pfeil 23"/>
          <p:cNvCxnSpPr/>
          <p:nvPr/>
        </p:nvCxnSpPr>
        <p:spPr>
          <a:xfrm flipH="1" flipV="1">
            <a:off x="6417437" y="2637889"/>
            <a:ext cx="3013967" cy="6863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Gerade Verbindung mit Pfeil 25"/>
          <p:cNvCxnSpPr/>
          <p:nvPr/>
        </p:nvCxnSpPr>
        <p:spPr>
          <a:xfrm flipH="1" flipV="1">
            <a:off x="8473477" y="4790190"/>
            <a:ext cx="1180251" cy="3097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CB118095-C21B-186A-4A49-4AB09A97AE61}"/>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4" name="Grafik 3" descr="image001">
            <a:extLst>
              <a:ext uri="{FF2B5EF4-FFF2-40B4-BE49-F238E27FC236}">
                <a16:creationId xmlns:a16="http://schemas.microsoft.com/office/drawing/2014/main" id="{6152249F-1976-96FB-B260-79B77AC40713}"/>
              </a:ext>
            </a:extLst>
          </p:cNvPr>
          <p:cNvPicPr>
            <a:picLocks noChangeAspect="1" noChangeArrowheads="1"/>
          </p:cNvPicPr>
          <p:nvPr/>
        </p:nvPicPr>
        <p:blipFill>
          <a:blip r:embed="rId4">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8535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Effect transition="in" filter="fade">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ppt_x"/>
                                          </p:val>
                                        </p:tav>
                                        <p:tav tm="100000">
                                          <p:val>
                                            <p:strVal val="#ppt_x"/>
                                          </p:val>
                                        </p:tav>
                                      </p:tavLst>
                                    </p:anim>
                                    <p:anim calcmode="lin" valueType="num">
                                      <p:cBhvr additive="base">
                                        <p:cTn id="21"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1000" fill="hold"/>
                                        <p:tgtEl>
                                          <p:spTgt spid="16"/>
                                        </p:tgtEl>
                                        <p:attrNameLst>
                                          <p:attrName>ppt_w</p:attrName>
                                        </p:attrNameLst>
                                      </p:cBhvr>
                                      <p:tavLst>
                                        <p:tav tm="0">
                                          <p:val>
                                            <p:fltVal val="0"/>
                                          </p:val>
                                        </p:tav>
                                        <p:tav tm="100000">
                                          <p:val>
                                            <p:strVal val="#ppt_w"/>
                                          </p:val>
                                        </p:tav>
                                      </p:tavLst>
                                    </p:anim>
                                    <p:anim calcmode="lin" valueType="num">
                                      <p:cBhvr>
                                        <p:cTn id="27" dur="1000" fill="hold"/>
                                        <p:tgtEl>
                                          <p:spTgt spid="16"/>
                                        </p:tgtEl>
                                        <p:attrNameLst>
                                          <p:attrName>ppt_h</p:attrName>
                                        </p:attrNameLst>
                                      </p:cBhvr>
                                      <p:tavLst>
                                        <p:tav tm="0">
                                          <p:val>
                                            <p:fltVal val="0"/>
                                          </p:val>
                                        </p:tav>
                                        <p:tav tm="100000">
                                          <p:val>
                                            <p:strVal val="#ppt_h"/>
                                          </p:val>
                                        </p:tav>
                                      </p:tavLst>
                                    </p:anim>
                                    <p:anim calcmode="lin" valueType="num">
                                      <p:cBhvr>
                                        <p:cTn id="28" dur="1000" fill="hold"/>
                                        <p:tgtEl>
                                          <p:spTgt spid="16"/>
                                        </p:tgtEl>
                                        <p:attrNameLst>
                                          <p:attrName>style.rotation</p:attrName>
                                        </p:attrNameLst>
                                      </p:cBhvr>
                                      <p:tavLst>
                                        <p:tav tm="0">
                                          <p:val>
                                            <p:fltVal val="90"/>
                                          </p:val>
                                        </p:tav>
                                        <p:tav tm="100000">
                                          <p:val>
                                            <p:fltVal val="0"/>
                                          </p:val>
                                        </p:tav>
                                      </p:tavLst>
                                    </p:anim>
                                    <p:animEffect transition="in" filter="fade">
                                      <p:cBhvr>
                                        <p:cTn id="29" dur="10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ppt_x"/>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500" fill="hold"/>
                                        <p:tgtEl>
                                          <p:spTgt spid="24"/>
                                        </p:tgtEl>
                                        <p:attrNameLst>
                                          <p:attrName>ppt_w</p:attrName>
                                        </p:attrNameLst>
                                      </p:cBhvr>
                                      <p:tavLst>
                                        <p:tav tm="0">
                                          <p:val>
                                            <p:fltVal val="0"/>
                                          </p:val>
                                        </p:tav>
                                        <p:tav tm="100000">
                                          <p:val>
                                            <p:strVal val="#ppt_w"/>
                                          </p:val>
                                        </p:tav>
                                      </p:tavLst>
                                    </p:anim>
                                    <p:anim calcmode="lin" valueType="num">
                                      <p:cBhvr>
                                        <p:cTn id="48" dur="500" fill="hold"/>
                                        <p:tgtEl>
                                          <p:spTgt spid="24"/>
                                        </p:tgtEl>
                                        <p:attrNameLst>
                                          <p:attrName>ppt_h</p:attrName>
                                        </p:attrNameLst>
                                      </p:cBhvr>
                                      <p:tavLst>
                                        <p:tav tm="0">
                                          <p:val>
                                            <p:fltVal val="0"/>
                                          </p:val>
                                        </p:tav>
                                        <p:tav tm="100000">
                                          <p:val>
                                            <p:strVal val="#ppt_h"/>
                                          </p:val>
                                        </p:tav>
                                      </p:tavLst>
                                    </p:anim>
                                    <p:animEffect transition="in" filter="fade">
                                      <p:cBhvr>
                                        <p:cTn id="49" dur="500"/>
                                        <p:tgtEl>
                                          <p:spTgt spid="24"/>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500" fill="hold"/>
                                        <p:tgtEl>
                                          <p:spTgt spid="23"/>
                                        </p:tgtEl>
                                        <p:attrNameLst>
                                          <p:attrName>ppt_x</p:attrName>
                                        </p:attrNameLst>
                                      </p:cBhvr>
                                      <p:tavLst>
                                        <p:tav tm="0">
                                          <p:val>
                                            <p:strVal val="#ppt_x"/>
                                          </p:val>
                                        </p:tav>
                                        <p:tav tm="100000">
                                          <p:val>
                                            <p:strVal val="#ppt_x"/>
                                          </p:val>
                                        </p:tav>
                                      </p:tavLst>
                                    </p:anim>
                                    <p:anim calcmode="lin" valueType="num">
                                      <p:cBhvr additive="base">
                                        <p:cTn id="5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3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1000" fill="hold"/>
                                        <p:tgtEl>
                                          <p:spTgt spid="19"/>
                                        </p:tgtEl>
                                        <p:attrNameLst>
                                          <p:attrName>ppt_w</p:attrName>
                                        </p:attrNameLst>
                                      </p:cBhvr>
                                      <p:tavLst>
                                        <p:tav tm="0">
                                          <p:val>
                                            <p:fltVal val="0"/>
                                          </p:val>
                                        </p:tav>
                                        <p:tav tm="100000">
                                          <p:val>
                                            <p:strVal val="#ppt_w"/>
                                          </p:val>
                                        </p:tav>
                                      </p:tavLst>
                                    </p:anim>
                                    <p:anim calcmode="lin" valueType="num">
                                      <p:cBhvr>
                                        <p:cTn id="61" dur="1000" fill="hold"/>
                                        <p:tgtEl>
                                          <p:spTgt spid="19"/>
                                        </p:tgtEl>
                                        <p:attrNameLst>
                                          <p:attrName>ppt_h</p:attrName>
                                        </p:attrNameLst>
                                      </p:cBhvr>
                                      <p:tavLst>
                                        <p:tav tm="0">
                                          <p:val>
                                            <p:fltVal val="0"/>
                                          </p:val>
                                        </p:tav>
                                        <p:tav tm="100000">
                                          <p:val>
                                            <p:strVal val="#ppt_h"/>
                                          </p:val>
                                        </p:tav>
                                      </p:tavLst>
                                    </p:anim>
                                    <p:anim calcmode="lin" valueType="num">
                                      <p:cBhvr>
                                        <p:cTn id="62" dur="1000" fill="hold"/>
                                        <p:tgtEl>
                                          <p:spTgt spid="19"/>
                                        </p:tgtEl>
                                        <p:attrNameLst>
                                          <p:attrName>style.rotation</p:attrName>
                                        </p:attrNameLst>
                                      </p:cBhvr>
                                      <p:tavLst>
                                        <p:tav tm="0">
                                          <p:val>
                                            <p:fltVal val="90"/>
                                          </p:val>
                                        </p:tav>
                                        <p:tav tm="100000">
                                          <p:val>
                                            <p:fltVal val="0"/>
                                          </p:val>
                                        </p:tav>
                                      </p:tavLst>
                                    </p:anim>
                                    <p:animEffect transition="in" filter="fade">
                                      <p:cBhvr>
                                        <p:cTn id="63" dur="1000"/>
                                        <p:tgtEl>
                                          <p:spTgt spid="19"/>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nodeType="click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p:cTn id="68" dur="500" fill="hold"/>
                                        <p:tgtEl>
                                          <p:spTgt spid="26"/>
                                        </p:tgtEl>
                                        <p:attrNameLst>
                                          <p:attrName>ppt_w</p:attrName>
                                        </p:attrNameLst>
                                      </p:cBhvr>
                                      <p:tavLst>
                                        <p:tav tm="0">
                                          <p:val>
                                            <p:fltVal val="0"/>
                                          </p:val>
                                        </p:tav>
                                        <p:tav tm="100000">
                                          <p:val>
                                            <p:strVal val="#ppt_w"/>
                                          </p:val>
                                        </p:tav>
                                      </p:tavLst>
                                    </p:anim>
                                    <p:anim calcmode="lin" valueType="num">
                                      <p:cBhvr>
                                        <p:cTn id="69" dur="500" fill="hold"/>
                                        <p:tgtEl>
                                          <p:spTgt spid="26"/>
                                        </p:tgtEl>
                                        <p:attrNameLst>
                                          <p:attrName>ppt_h</p:attrName>
                                        </p:attrNameLst>
                                      </p:cBhvr>
                                      <p:tavLst>
                                        <p:tav tm="0">
                                          <p:val>
                                            <p:fltVal val="0"/>
                                          </p:val>
                                        </p:tav>
                                        <p:tav tm="100000">
                                          <p:val>
                                            <p:strVal val="#ppt_h"/>
                                          </p:val>
                                        </p:tav>
                                      </p:tavLst>
                                    </p:anim>
                                    <p:animEffect transition="in" filter="fade">
                                      <p:cBhvr>
                                        <p:cTn id="7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3" grpId="0" animBg="1"/>
      <p:bldP spid="16" grpId="0" animBg="1"/>
      <p:bldP spid="18" grpId="0" animBg="1"/>
      <p:bldP spid="19" grpId="0" animBg="1"/>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7BD4740-B514-86C1-1F03-C4EB11B2F92E}"/>
              </a:ext>
            </a:extLst>
          </p:cNvPr>
          <p:cNvPicPr>
            <a:picLocks noChangeAspect="1"/>
          </p:cNvPicPr>
          <p:nvPr/>
        </p:nvPicPr>
        <p:blipFill>
          <a:blip r:embed="rId2"/>
          <a:stretch>
            <a:fillRect/>
          </a:stretch>
        </p:blipFill>
        <p:spPr>
          <a:xfrm>
            <a:off x="0" y="0"/>
            <a:ext cx="12192000" cy="6857999"/>
          </a:xfrm>
          <a:prstGeom prst="rect">
            <a:avLst/>
          </a:prstGeom>
        </p:spPr>
      </p:pic>
      <p:sp>
        <p:nvSpPr>
          <p:cNvPr id="12" name="Gefaltete Ecke 11"/>
          <p:cNvSpPr/>
          <p:nvPr/>
        </p:nvSpPr>
        <p:spPr>
          <a:xfrm rot="21277117">
            <a:off x="8408303" y="486201"/>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Klage geht ein</a:t>
            </a:r>
          </a:p>
        </p:txBody>
      </p:sp>
      <p:graphicFrame>
        <p:nvGraphicFramePr>
          <p:cNvPr id="4" name="Objekt 3"/>
          <p:cNvGraphicFramePr>
            <a:graphicFrameLocks noChangeAspect="1"/>
          </p:cNvGraphicFramePr>
          <p:nvPr>
            <p:extLst>
              <p:ext uri="{D42A27DB-BD31-4B8C-83A1-F6EECF244321}">
                <p14:modId xmlns:p14="http://schemas.microsoft.com/office/powerpoint/2010/main" val="4215696799"/>
              </p:ext>
            </p:extLst>
          </p:nvPr>
        </p:nvGraphicFramePr>
        <p:xfrm>
          <a:off x="3063873" y="129326"/>
          <a:ext cx="4585155" cy="6684032"/>
        </p:xfrm>
        <a:graphic>
          <a:graphicData uri="http://schemas.openxmlformats.org/presentationml/2006/ole">
            <mc:AlternateContent xmlns:mc="http://schemas.openxmlformats.org/markup-compatibility/2006">
              <mc:Choice xmlns:v="urn:schemas-microsoft-com:vml" Requires="v">
                <p:oleObj name="Acrobat Document" r:id="rId3" imgW="5667277" imgH="8019860" progId="AcroExch.Document.DC">
                  <p:embed/>
                </p:oleObj>
              </mc:Choice>
              <mc:Fallback>
                <p:oleObj name="Acrobat Document" r:id="rId3" imgW="5667277" imgH="8019860" progId="AcroExch.Document.DC">
                  <p:embed/>
                  <p:pic>
                    <p:nvPicPr>
                      <p:cNvPr id="4" name="Objekt 3"/>
                      <p:cNvPicPr/>
                      <p:nvPr/>
                    </p:nvPicPr>
                    <p:blipFill>
                      <a:blip r:embed="rId4"/>
                      <a:stretch>
                        <a:fillRect/>
                      </a:stretch>
                    </p:blipFill>
                    <p:spPr>
                      <a:xfrm>
                        <a:off x="3063873" y="129326"/>
                        <a:ext cx="4585155" cy="6684032"/>
                      </a:xfrm>
                      <a:prstGeom prst="rect">
                        <a:avLst/>
                      </a:prstGeom>
                    </p:spPr>
                  </p:pic>
                </p:oleObj>
              </mc:Fallback>
            </mc:AlternateContent>
          </a:graphicData>
        </a:graphic>
      </p:graphicFrame>
      <p:sp>
        <p:nvSpPr>
          <p:cNvPr id="8" name="Gefaltete Ecke 7"/>
          <p:cNvSpPr/>
          <p:nvPr/>
        </p:nvSpPr>
        <p:spPr>
          <a:xfrm>
            <a:off x="8352472" y="1990463"/>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Zuständig-</a:t>
            </a:r>
            <a:r>
              <a:rPr lang="de-DE" dirty="0" err="1">
                <a:solidFill>
                  <a:schemeClr val="tx1"/>
                </a:solidFill>
                <a:latin typeface="MV Boli" panose="02000500030200090000" pitchFamily="2" charset="0"/>
                <a:cs typeface="MV Boli" panose="02000500030200090000" pitchFamily="2" charset="0"/>
              </a:rPr>
              <a:t>keit</a:t>
            </a:r>
            <a:r>
              <a:rPr lang="de-DE" dirty="0">
                <a:solidFill>
                  <a:schemeClr val="tx1"/>
                </a:solidFill>
                <a:latin typeface="MV Boli" panose="02000500030200090000" pitchFamily="2" charset="0"/>
                <a:cs typeface="MV Boli" panose="02000500030200090000" pitchFamily="2" charset="0"/>
              </a:rPr>
              <a:t> prüfen</a:t>
            </a:r>
          </a:p>
        </p:txBody>
      </p:sp>
      <p:sp>
        <p:nvSpPr>
          <p:cNvPr id="9" name="Gefaltete Ecke 8"/>
          <p:cNvSpPr/>
          <p:nvPr/>
        </p:nvSpPr>
        <p:spPr>
          <a:xfrm rot="201196">
            <a:off x="8537213" y="3554225"/>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Verfahren wird erfasst </a:t>
            </a:r>
          </a:p>
        </p:txBody>
      </p:sp>
      <p:sp>
        <p:nvSpPr>
          <p:cNvPr id="10" name="Gefaltete Ecke 9"/>
          <p:cNvSpPr/>
          <p:nvPr/>
        </p:nvSpPr>
        <p:spPr>
          <a:xfrm rot="21277117">
            <a:off x="8505592" y="5156465"/>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Akten-zeichen vergeben</a:t>
            </a:r>
          </a:p>
        </p:txBody>
      </p:sp>
      <p:sp>
        <p:nvSpPr>
          <p:cNvPr id="2" name="Rechteck 1"/>
          <p:cNvSpPr/>
          <p:nvPr/>
        </p:nvSpPr>
        <p:spPr>
          <a:xfrm>
            <a:off x="6686551" y="129326"/>
            <a:ext cx="800100" cy="414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Gefaltete Ecke 10"/>
          <p:cNvSpPr/>
          <p:nvPr/>
        </p:nvSpPr>
        <p:spPr>
          <a:xfrm rot="21277117">
            <a:off x="10496847" y="4899444"/>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V Boli" panose="02000500030200090000" pitchFamily="2" charset="0"/>
                <a:cs typeface="MV Boli" panose="02000500030200090000" pitchFamily="2" charset="0"/>
              </a:rPr>
              <a:t>§ 3 </a:t>
            </a:r>
          </a:p>
          <a:p>
            <a:pPr algn="ctr"/>
            <a:r>
              <a:rPr lang="de-DE" dirty="0" err="1">
                <a:solidFill>
                  <a:schemeClr val="tx1"/>
                </a:solidFill>
                <a:latin typeface="MV Boli" panose="02000500030200090000" pitchFamily="2" charset="0"/>
                <a:cs typeface="MV Boli" panose="02000500030200090000" pitchFamily="2" charset="0"/>
              </a:rPr>
              <a:t>AktO</a:t>
            </a:r>
            <a:endParaRPr lang="de-DE" dirty="0">
              <a:solidFill>
                <a:schemeClr val="tx1"/>
              </a:solidFill>
              <a:latin typeface="MV Boli" panose="02000500030200090000" pitchFamily="2" charset="0"/>
              <a:cs typeface="MV Boli" panose="02000500030200090000" pitchFamily="2" charset="0"/>
            </a:endParaRPr>
          </a:p>
        </p:txBody>
      </p:sp>
      <p:sp>
        <p:nvSpPr>
          <p:cNvPr id="5" name="Rechteck 4">
            <a:extLst>
              <a:ext uri="{FF2B5EF4-FFF2-40B4-BE49-F238E27FC236}">
                <a16:creationId xmlns:a16="http://schemas.microsoft.com/office/drawing/2014/main" id="{0AD5D4F7-B3FB-8397-42F5-1BAEFABAD271}"/>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3" name="Rechteck 12">
            <a:extLst>
              <a:ext uri="{FF2B5EF4-FFF2-40B4-BE49-F238E27FC236}">
                <a16:creationId xmlns:a16="http://schemas.microsoft.com/office/drawing/2014/main" id="{7FAF3B8D-17CE-FAF5-EA90-6C092E281A03}"/>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95D29A00-4FCF-BDCB-C38E-645E2B41123D}"/>
              </a:ext>
            </a:extLst>
          </p:cNvPr>
          <p:cNvPicPr>
            <a:picLocks noChangeAspect="1" noChangeArrowheads="1"/>
          </p:cNvPicPr>
          <p:nvPr/>
        </p:nvPicPr>
        <p:blipFill>
          <a:blip r:embed="rId5">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7129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fltVal val="0"/>
                                          </p:val>
                                        </p:tav>
                                        <p:tav tm="100000">
                                          <p:val>
                                            <p:strVal val="#ppt_h"/>
                                          </p:val>
                                        </p:tav>
                                      </p:tavLst>
                                    </p:anim>
                                    <p:anim calcmode="lin" valueType="num">
                                      <p:cBhvr>
                                        <p:cTn id="25" dur="1000" fill="hold"/>
                                        <p:tgtEl>
                                          <p:spTgt spid="9"/>
                                        </p:tgtEl>
                                        <p:attrNameLst>
                                          <p:attrName>style.rotation</p:attrName>
                                        </p:attrNameLst>
                                      </p:cBhvr>
                                      <p:tavLst>
                                        <p:tav tm="0">
                                          <p:val>
                                            <p:fltVal val="90"/>
                                          </p:val>
                                        </p:tav>
                                        <p:tav tm="100000">
                                          <p:val>
                                            <p:fltVal val="0"/>
                                          </p:val>
                                        </p:tav>
                                      </p:tavLst>
                                    </p:anim>
                                    <p:animEffect transition="in" filter="fade">
                                      <p:cBhvr>
                                        <p:cTn id="26" dur="1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style.rotation</p:attrName>
                                        </p:attrNameLst>
                                      </p:cBhvr>
                                      <p:tavLst>
                                        <p:tav tm="0">
                                          <p:val>
                                            <p:fltVal val="90"/>
                                          </p:val>
                                        </p:tav>
                                        <p:tav tm="100000">
                                          <p:val>
                                            <p:fltVal val="0"/>
                                          </p:val>
                                        </p:tav>
                                      </p:tavLst>
                                    </p:anim>
                                    <p:animEffect transition="in" filter="fade">
                                      <p:cBhvr>
                                        <p:cTn id="34" dur="1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1000" fill="hold"/>
                                        <p:tgtEl>
                                          <p:spTgt spid="11"/>
                                        </p:tgtEl>
                                        <p:attrNameLst>
                                          <p:attrName>ppt_w</p:attrName>
                                        </p:attrNameLst>
                                      </p:cBhvr>
                                      <p:tavLst>
                                        <p:tav tm="0">
                                          <p:val>
                                            <p:fltVal val="0"/>
                                          </p:val>
                                        </p:tav>
                                        <p:tav tm="100000">
                                          <p:val>
                                            <p:strVal val="#ppt_w"/>
                                          </p:val>
                                        </p:tav>
                                      </p:tavLst>
                                    </p:anim>
                                    <p:anim calcmode="lin" valueType="num">
                                      <p:cBhvr>
                                        <p:cTn id="40" dur="1000" fill="hold"/>
                                        <p:tgtEl>
                                          <p:spTgt spid="11"/>
                                        </p:tgtEl>
                                        <p:attrNameLst>
                                          <p:attrName>ppt_h</p:attrName>
                                        </p:attrNameLst>
                                      </p:cBhvr>
                                      <p:tavLst>
                                        <p:tav tm="0">
                                          <p:val>
                                            <p:fltVal val="0"/>
                                          </p:val>
                                        </p:tav>
                                        <p:tav tm="100000">
                                          <p:val>
                                            <p:strVal val="#ppt_h"/>
                                          </p:val>
                                        </p:tav>
                                      </p:tavLst>
                                    </p:anim>
                                    <p:anim calcmode="lin" valueType="num">
                                      <p:cBhvr>
                                        <p:cTn id="41" dur="1000" fill="hold"/>
                                        <p:tgtEl>
                                          <p:spTgt spid="11"/>
                                        </p:tgtEl>
                                        <p:attrNameLst>
                                          <p:attrName>style.rotation</p:attrName>
                                        </p:attrNameLst>
                                      </p:cBhvr>
                                      <p:tavLst>
                                        <p:tav tm="0">
                                          <p:val>
                                            <p:fltVal val="90"/>
                                          </p:val>
                                        </p:tav>
                                        <p:tav tm="100000">
                                          <p:val>
                                            <p:fltVal val="0"/>
                                          </p:val>
                                        </p:tav>
                                      </p:tavLst>
                                    </p:anim>
                                    <p:animEffect transition="in" filter="fade">
                                      <p:cBhvr>
                                        <p:cTn id="4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A9DC1C01-3CD9-7B85-4238-936211ACE53E}"/>
              </a:ext>
            </a:extLst>
          </p:cNvPr>
          <p:cNvPicPr>
            <a:picLocks noChangeAspect="1"/>
          </p:cNvPicPr>
          <p:nvPr/>
        </p:nvPicPr>
        <p:blipFill>
          <a:blip r:embed="rId2"/>
          <a:stretch>
            <a:fillRect/>
          </a:stretch>
        </p:blipFill>
        <p:spPr>
          <a:xfrm>
            <a:off x="0" y="0"/>
            <a:ext cx="12192000" cy="6857999"/>
          </a:xfrm>
          <a:prstGeom prst="rect">
            <a:avLst/>
          </a:prstGeom>
        </p:spPr>
      </p:pic>
      <p:sp>
        <p:nvSpPr>
          <p:cNvPr id="12" name="Gefaltete Ecke 11"/>
          <p:cNvSpPr/>
          <p:nvPr/>
        </p:nvSpPr>
        <p:spPr>
          <a:xfrm rot="21277117">
            <a:off x="1067154" y="1950370"/>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latin typeface="MV Boli" panose="02000500030200090000" pitchFamily="2" charset="0"/>
              <a:cs typeface="MV Boli" panose="02000500030200090000" pitchFamily="2" charset="0"/>
            </a:endParaRPr>
          </a:p>
          <a:p>
            <a:pPr algn="ctr"/>
            <a:r>
              <a:rPr lang="de-DE" sz="1600" b="1" dirty="0" err="1">
                <a:solidFill>
                  <a:schemeClr val="tx1"/>
                </a:solidFill>
                <a:latin typeface="MV Boli" panose="02000500030200090000" pitchFamily="2" charset="0"/>
                <a:cs typeface="MV Boli" panose="02000500030200090000" pitchFamily="2" charset="0"/>
              </a:rPr>
              <a:t>Präsentat</a:t>
            </a:r>
            <a:endParaRPr lang="de-DE" sz="1600" b="1" dirty="0">
              <a:solidFill>
                <a:schemeClr val="tx1"/>
              </a:solidFill>
              <a:latin typeface="MV Boli" panose="02000500030200090000" pitchFamily="2" charset="0"/>
              <a:cs typeface="MV Boli" panose="02000500030200090000" pitchFamily="2" charset="0"/>
            </a:endParaRPr>
          </a:p>
        </p:txBody>
      </p:sp>
      <p:graphicFrame>
        <p:nvGraphicFramePr>
          <p:cNvPr id="4" name="Objekt 3"/>
          <p:cNvGraphicFramePr>
            <a:graphicFrameLocks noChangeAspect="1"/>
          </p:cNvGraphicFramePr>
          <p:nvPr>
            <p:extLst>
              <p:ext uri="{D42A27DB-BD31-4B8C-83A1-F6EECF244321}">
                <p14:modId xmlns:p14="http://schemas.microsoft.com/office/powerpoint/2010/main" val="4215696799"/>
              </p:ext>
            </p:extLst>
          </p:nvPr>
        </p:nvGraphicFramePr>
        <p:xfrm>
          <a:off x="3063873" y="129326"/>
          <a:ext cx="4585155" cy="6684032"/>
        </p:xfrm>
        <a:graphic>
          <a:graphicData uri="http://schemas.openxmlformats.org/presentationml/2006/ole">
            <mc:AlternateContent xmlns:mc="http://schemas.openxmlformats.org/markup-compatibility/2006">
              <mc:Choice xmlns:v="urn:schemas-microsoft-com:vml" Requires="v">
                <p:oleObj name="Acrobat Document" r:id="rId3" imgW="5667277" imgH="8019860" progId="AcroExch.Document.DC">
                  <p:embed/>
                </p:oleObj>
              </mc:Choice>
              <mc:Fallback>
                <p:oleObj name="Acrobat Document" r:id="rId3" imgW="5667277" imgH="8019860" progId="AcroExch.Document.DC">
                  <p:embed/>
                  <p:pic>
                    <p:nvPicPr>
                      <p:cNvPr id="0" name=""/>
                      <p:cNvPicPr/>
                      <p:nvPr/>
                    </p:nvPicPr>
                    <p:blipFill>
                      <a:blip r:embed="rId4"/>
                      <a:stretch>
                        <a:fillRect/>
                      </a:stretch>
                    </p:blipFill>
                    <p:spPr>
                      <a:xfrm>
                        <a:off x="3063873" y="129326"/>
                        <a:ext cx="4585155" cy="6684032"/>
                      </a:xfrm>
                      <a:prstGeom prst="rect">
                        <a:avLst/>
                      </a:prstGeom>
                    </p:spPr>
                  </p:pic>
                </p:oleObj>
              </mc:Fallback>
            </mc:AlternateContent>
          </a:graphicData>
        </a:graphic>
      </p:graphicFrame>
      <p:sp>
        <p:nvSpPr>
          <p:cNvPr id="13" name="Gefaltete Ecke 12"/>
          <p:cNvSpPr/>
          <p:nvPr/>
        </p:nvSpPr>
        <p:spPr>
          <a:xfrm rot="240325">
            <a:off x="7976573" y="157564"/>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Foliierung</a:t>
            </a:r>
            <a:endParaRPr lang="de-DE" dirty="0">
              <a:solidFill>
                <a:schemeClr val="tx1"/>
              </a:solidFill>
              <a:latin typeface="MV Boli" panose="02000500030200090000" pitchFamily="2" charset="0"/>
              <a:cs typeface="MV Boli" panose="02000500030200090000" pitchFamily="2" charset="0"/>
            </a:endParaRPr>
          </a:p>
        </p:txBody>
      </p:sp>
      <p:sp>
        <p:nvSpPr>
          <p:cNvPr id="14" name="Gefaltete Ecke 13"/>
          <p:cNvSpPr/>
          <p:nvPr/>
        </p:nvSpPr>
        <p:spPr>
          <a:xfrm>
            <a:off x="9689789" y="4876360"/>
            <a:ext cx="1261288"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 3 IV</a:t>
            </a:r>
          </a:p>
          <a:p>
            <a:pPr algn="ctr"/>
            <a:r>
              <a:rPr lang="de-DE" dirty="0" err="1">
                <a:solidFill>
                  <a:schemeClr val="tx1"/>
                </a:solidFill>
                <a:latin typeface="MV Boli" panose="02000500030200090000" pitchFamily="2" charset="0"/>
                <a:cs typeface="MV Boli" panose="02000500030200090000" pitchFamily="2" charset="0"/>
              </a:rPr>
              <a:t>AktO</a:t>
            </a:r>
            <a:endParaRPr lang="de-DE" dirty="0">
              <a:solidFill>
                <a:schemeClr val="tx1"/>
              </a:solidFill>
              <a:latin typeface="MV Boli" panose="02000500030200090000" pitchFamily="2" charset="0"/>
              <a:cs typeface="MV Boli" panose="02000500030200090000" pitchFamily="2" charset="0"/>
            </a:endParaRPr>
          </a:p>
        </p:txBody>
      </p:sp>
      <p:sp>
        <p:nvSpPr>
          <p:cNvPr id="16" name="Gefaltete Ecke 15"/>
          <p:cNvSpPr/>
          <p:nvPr/>
        </p:nvSpPr>
        <p:spPr>
          <a:xfrm>
            <a:off x="10794319" y="5054736"/>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Blattstärke</a:t>
            </a:r>
          </a:p>
          <a:p>
            <a:pPr algn="ctr"/>
            <a:r>
              <a:rPr lang="de-DE" sz="1600"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3 IV S.3</a:t>
            </a:r>
          </a:p>
          <a:p>
            <a:pPr algn="ctr"/>
            <a:r>
              <a:rPr lang="de-DE" sz="1600"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AktO</a:t>
            </a:r>
            <a:endParaRPr lang="de-DE" sz="1600"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7" name="Gefaltete Ecke 16"/>
          <p:cNvSpPr/>
          <p:nvPr/>
        </p:nvSpPr>
        <p:spPr>
          <a:xfrm rot="21277117">
            <a:off x="620802" y="300790"/>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2.</a:t>
            </a:r>
          </a:p>
          <a:p>
            <a:pPr algn="ctr"/>
            <a:r>
              <a:rPr lang="de-DE" sz="1600" dirty="0">
                <a:solidFill>
                  <a:schemeClr val="tx1"/>
                </a:solidFill>
                <a:latin typeface="MV Boli" panose="02000500030200090000" pitchFamily="2" charset="0"/>
                <a:cs typeface="MV Boli" panose="02000500030200090000" pitchFamily="2" charset="0"/>
              </a:rPr>
              <a:t>Heftung</a:t>
            </a:r>
          </a:p>
        </p:txBody>
      </p:sp>
      <p:cxnSp>
        <p:nvCxnSpPr>
          <p:cNvPr id="5" name="Gerade Verbindung mit Pfeil 4"/>
          <p:cNvCxnSpPr/>
          <p:nvPr/>
        </p:nvCxnSpPr>
        <p:spPr>
          <a:xfrm flipH="1" flipV="1">
            <a:off x="7464312" y="431941"/>
            <a:ext cx="470149" cy="15384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5C2F6976-E5ED-ABC4-E6A9-5AE3A9812474}"/>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8" name="Rechteck 7">
            <a:extLst>
              <a:ext uri="{FF2B5EF4-FFF2-40B4-BE49-F238E27FC236}">
                <a16:creationId xmlns:a16="http://schemas.microsoft.com/office/drawing/2014/main" id="{63D50064-B777-A308-7FF2-4D6481F0FE52}"/>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5E466E01-23D6-3C81-27E6-17749F2ECB08}"/>
              </a:ext>
            </a:extLst>
          </p:cNvPr>
          <p:cNvPicPr>
            <a:picLocks noChangeAspect="1" noChangeArrowheads="1"/>
          </p:cNvPicPr>
          <p:nvPr/>
        </p:nvPicPr>
        <p:blipFill>
          <a:blip r:embed="rId5">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96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style.rotation</p:attrName>
                                        </p:attrNameLst>
                                      </p:cBhvr>
                                      <p:tavLst>
                                        <p:tav tm="0">
                                          <p:val>
                                            <p:fltVal val="90"/>
                                          </p:val>
                                        </p:tav>
                                        <p:tav tm="100000">
                                          <p:val>
                                            <p:fltVal val="0"/>
                                          </p:val>
                                        </p:tav>
                                      </p:tavLst>
                                    </p:anim>
                                    <p:animEffect transition="in" filter="fade">
                                      <p:cBhvr>
                                        <p:cTn id="18" dur="10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6"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0BB69C84-5DE6-C268-7F35-F4D391E72900}"/>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2" name="Objekt 1"/>
          <p:cNvGraphicFramePr>
            <a:graphicFrameLocks noChangeAspect="1"/>
          </p:cNvGraphicFramePr>
          <p:nvPr>
            <p:extLst>
              <p:ext uri="{D42A27DB-BD31-4B8C-83A1-F6EECF244321}">
                <p14:modId xmlns:p14="http://schemas.microsoft.com/office/powerpoint/2010/main" val="705825720"/>
              </p:ext>
            </p:extLst>
          </p:nvPr>
        </p:nvGraphicFramePr>
        <p:xfrm>
          <a:off x="2822573" y="5442"/>
          <a:ext cx="4801739" cy="6794501"/>
        </p:xfrm>
        <a:graphic>
          <a:graphicData uri="http://schemas.openxmlformats.org/presentationml/2006/ole">
            <mc:AlternateContent xmlns:mc="http://schemas.openxmlformats.org/markup-compatibility/2006">
              <mc:Choice xmlns:v="urn:schemas-microsoft-com:vml" Requires="v">
                <p:oleObj name="Acrobat Document" r:id="rId3" imgW="5667277" imgH="8019860" progId="AcroExch.Document.DC">
                  <p:embed/>
                </p:oleObj>
              </mc:Choice>
              <mc:Fallback>
                <p:oleObj name="Acrobat Document" r:id="rId3" imgW="5667277" imgH="8019860" progId="AcroExch.Document.DC">
                  <p:embed/>
                  <p:pic>
                    <p:nvPicPr>
                      <p:cNvPr id="0" name=""/>
                      <p:cNvPicPr/>
                      <p:nvPr/>
                    </p:nvPicPr>
                    <p:blipFill>
                      <a:blip r:embed="rId4"/>
                      <a:stretch>
                        <a:fillRect/>
                      </a:stretch>
                    </p:blipFill>
                    <p:spPr>
                      <a:xfrm>
                        <a:off x="2822573" y="5442"/>
                        <a:ext cx="4801739" cy="6794501"/>
                      </a:xfrm>
                      <a:prstGeom prst="rect">
                        <a:avLst/>
                      </a:prstGeom>
                    </p:spPr>
                  </p:pic>
                </p:oleObj>
              </mc:Fallback>
            </mc:AlternateContent>
          </a:graphicData>
        </a:graphic>
      </p:graphicFrame>
      <p:sp>
        <p:nvSpPr>
          <p:cNvPr id="8" name="Gefaltete Ecke 7"/>
          <p:cNvSpPr/>
          <p:nvPr/>
        </p:nvSpPr>
        <p:spPr>
          <a:xfrm rot="240325">
            <a:off x="7932000" y="328612"/>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Foliierung</a:t>
            </a:r>
            <a:endParaRPr lang="de-DE"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9" name="Gefaltete Ecke 8"/>
          <p:cNvSpPr/>
          <p:nvPr/>
        </p:nvSpPr>
        <p:spPr>
          <a:xfrm rot="21277117">
            <a:off x="620802" y="300790"/>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2.</a:t>
            </a:r>
          </a:p>
          <a:p>
            <a:pPr algn="ctr"/>
            <a:r>
              <a:rPr lang="de-DE" sz="1600" dirty="0">
                <a:solidFill>
                  <a:schemeClr val="tx1"/>
                </a:solidFill>
                <a:latin typeface="MV Boli" panose="02000500030200090000" pitchFamily="2" charset="0"/>
                <a:cs typeface="MV Boli" panose="02000500030200090000" pitchFamily="2" charset="0"/>
              </a:rPr>
              <a:t>Heftung</a:t>
            </a:r>
          </a:p>
        </p:txBody>
      </p:sp>
      <p:sp>
        <p:nvSpPr>
          <p:cNvPr id="4" name="Rechteck 3">
            <a:extLst>
              <a:ext uri="{FF2B5EF4-FFF2-40B4-BE49-F238E27FC236}">
                <a16:creationId xmlns:a16="http://schemas.microsoft.com/office/drawing/2014/main" id="{1FC9DC09-7EC2-434E-B132-CE0036A20553}"/>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5" name="Rechteck 4">
            <a:extLst>
              <a:ext uri="{FF2B5EF4-FFF2-40B4-BE49-F238E27FC236}">
                <a16:creationId xmlns:a16="http://schemas.microsoft.com/office/drawing/2014/main" id="{2591E3D5-3590-C5A9-45F3-C1DBCAF1927B}"/>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8FCBF718-5DE3-4B65-492F-F717CDDD5CA8}"/>
              </a:ext>
            </a:extLst>
          </p:cNvPr>
          <p:cNvPicPr>
            <a:picLocks noChangeAspect="1" noChangeArrowheads="1"/>
          </p:cNvPicPr>
          <p:nvPr/>
        </p:nvPicPr>
        <p:blipFill>
          <a:blip r:embed="rId5">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0687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69787182-AF96-BE06-0310-DCA292EE46DD}"/>
              </a:ext>
            </a:extLst>
          </p:cNvPr>
          <p:cNvPicPr>
            <a:picLocks noChangeAspect="1"/>
          </p:cNvPicPr>
          <p:nvPr/>
        </p:nvPicPr>
        <p:blipFill>
          <a:blip r:embed="rId2"/>
          <a:stretch>
            <a:fillRect/>
          </a:stretch>
        </p:blipFill>
        <p:spPr>
          <a:xfrm>
            <a:off x="0" y="0"/>
            <a:ext cx="12192000" cy="6857999"/>
          </a:xfrm>
          <a:prstGeom prst="rect">
            <a:avLst/>
          </a:prstGeom>
        </p:spPr>
      </p:pic>
      <p:sp>
        <p:nvSpPr>
          <p:cNvPr id="12" name="Gefaltete Ecke 11"/>
          <p:cNvSpPr/>
          <p:nvPr/>
        </p:nvSpPr>
        <p:spPr>
          <a:xfrm rot="21277117">
            <a:off x="739821" y="346845"/>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Vorschuss-kosten</a:t>
            </a:r>
          </a:p>
          <a:p>
            <a:pPr algn="ctr"/>
            <a:r>
              <a:rPr lang="de-DE" dirty="0">
                <a:solidFill>
                  <a:schemeClr val="tx1"/>
                </a:solidFill>
                <a:latin typeface="MV Boli" panose="02000500030200090000" pitchFamily="2" charset="0"/>
                <a:cs typeface="MV Boli" panose="02000500030200090000" pitchFamily="2" charset="0"/>
              </a:rPr>
              <a:t>-rechnung</a:t>
            </a:r>
          </a:p>
        </p:txBody>
      </p:sp>
      <p:graphicFrame>
        <p:nvGraphicFramePr>
          <p:cNvPr id="4" name="Objekt 3"/>
          <p:cNvGraphicFramePr>
            <a:graphicFrameLocks noChangeAspect="1"/>
          </p:cNvGraphicFramePr>
          <p:nvPr>
            <p:extLst>
              <p:ext uri="{D42A27DB-BD31-4B8C-83A1-F6EECF244321}">
                <p14:modId xmlns:p14="http://schemas.microsoft.com/office/powerpoint/2010/main" val="4224044719"/>
              </p:ext>
            </p:extLst>
          </p:nvPr>
        </p:nvGraphicFramePr>
        <p:xfrm>
          <a:off x="3199476" y="158693"/>
          <a:ext cx="4695851" cy="6644668"/>
        </p:xfrm>
        <a:graphic>
          <a:graphicData uri="http://schemas.openxmlformats.org/presentationml/2006/ole">
            <mc:AlternateContent xmlns:mc="http://schemas.openxmlformats.org/markup-compatibility/2006">
              <mc:Choice xmlns:v="urn:schemas-microsoft-com:vml" Requires="v">
                <p:oleObj name="Acrobat Document" r:id="rId3" imgW="5667277" imgH="8019860" progId="AcroExch.Document.DC">
                  <p:embed/>
                </p:oleObj>
              </mc:Choice>
              <mc:Fallback>
                <p:oleObj name="Acrobat Document" r:id="rId3" imgW="5667277" imgH="8019860" progId="AcroExch.Document.DC">
                  <p:embed/>
                  <p:pic>
                    <p:nvPicPr>
                      <p:cNvPr id="0" name=""/>
                      <p:cNvPicPr/>
                      <p:nvPr/>
                    </p:nvPicPr>
                    <p:blipFill>
                      <a:blip r:embed="rId4"/>
                      <a:stretch>
                        <a:fillRect/>
                      </a:stretch>
                    </p:blipFill>
                    <p:spPr>
                      <a:xfrm>
                        <a:off x="3199476" y="158693"/>
                        <a:ext cx="4695851" cy="6644668"/>
                      </a:xfrm>
                      <a:prstGeom prst="rect">
                        <a:avLst/>
                      </a:prstGeom>
                    </p:spPr>
                  </p:pic>
                </p:oleObj>
              </mc:Fallback>
            </mc:AlternateContent>
          </a:graphicData>
        </a:graphic>
      </p:graphicFrame>
      <p:sp>
        <p:nvSpPr>
          <p:cNvPr id="8" name="Rechteck 7"/>
          <p:cNvSpPr/>
          <p:nvPr/>
        </p:nvSpPr>
        <p:spPr>
          <a:xfrm>
            <a:off x="5162550" y="4768850"/>
            <a:ext cx="2381250" cy="1211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rgbClr val="FF0000"/>
              </a:solidFill>
            </a:endParaRPr>
          </a:p>
        </p:txBody>
      </p:sp>
      <p:sp>
        <p:nvSpPr>
          <p:cNvPr id="9" name="Rechteck 8"/>
          <p:cNvSpPr/>
          <p:nvPr/>
        </p:nvSpPr>
        <p:spPr>
          <a:xfrm>
            <a:off x="6096000" y="4499429"/>
            <a:ext cx="914400" cy="269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rgbClr val="FF0000"/>
                </a:solidFill>
              </a:rPr>
              <a:t>xx/xx</a:t>
            </a:r>
          </a:p>
        </p:txBody>
      </p:sp>
      <p:sp>
        <p:nvSpPr>
          <p:cNvPr id="10" name="Rechteck 9"/>
          <p:cNvSpPr/>
          <p:nvPr/>
        </p:nvSpPr>
        <p:spPr>
          <a:xfrm>
            <a:off x="7010400" y="158693"/>
            <a:ext cx="542001" cy="63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3</a:t>
            </a:r>
          </a:p>
        </p:txBody>
      </p:sp>
      <p:sp>
        <p:nvSpPr>
          <p:cNvPr id="13" name="Gefaltete Ecke 12"/>
          <p:cNvSpPr/>
          <p:nvPr/>
        </p:nvSpPr>
        <p:spPr>
          <a:xfrm rot="21277117">
            <a:off x="8343799" y="4143913"/>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Frist notieren</a:t>
            </a:r>
          </a:p>
          <a:p>
            <a:pPr algn="ctr"/>
            <a:r>
              <a:rPr lang="de-DE" sz="1400" dirty="0">
                <a:solidFill>
                  <a:schemeClr val="tx1"/>
                </a:solidFill>
                <a:latin typeface="MV Boli" panose="02000500030200090000" pitchFamily="2" charset="0"/>
                <a:cs typeface="MV Boli" panose="02000500030200090000" pitchFamily="2" charset="0"/>
              </a:rPr>
              <a:t>(6 Monate)</a:t>
            </a:r>
          </a:p>
        </p:txBody>
      </p:sp>
      <p:sp>
        <p:nvSpPr>
          <p:cNvPr id="14" name="Gefaltete Ecke 13"/>
          <p:cNvSpPr/>
          <p:nvPr/>
        </p:nvSpPr>
        <p:spPr>
          <a:xfrm rot="261305">
            <a:off x="5922556" y="5010509"/>
            <a:ext cx="1261288"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Frist wird in rot notiert</a:t>
            </a:r>
          </a:p>
        </p:txBody>
      </p:sp>
      <p:sp>
        <p:nvSpPr>
          <p:cNvPr id="15" name="Gefaltete Ecke 14"/>
          <p:cNvSpPr/>
          <p:nvPr/>
        </p:nvSpPr>
        <p:spPr>
          <a:xfrm rot="240325">
            <a:off x="8208277" y="201219"/>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Foliierung</a:t>
            </a:r>
            <a:endParaRPr lang="de-DE" dirty="0">
              <a:solidFill>
                <a:schemeClr val="tx1"/>
              </a:solidFill>
              <a:latin typeface="MV Boli" panose="02000500030200090000" pitchFamily="2" charset="0"/>
              <a:cs typeface="MV Boli" panose="02000500030200090000" pitchFamily="2" charset="0"/>
            </a:endParaRPr>
          </a:p>
        </p:txBody>
      </p:sp>
      <p:cxnSp>
        <p:nvCxnSpPr>
          <p:cNvPr id="16" name="Gerade Verbindung mit Pfeil 15"/>
          <p:cNvCxnSpPr/>
          <p:nvPr/>
        </p:nvCxnSpPr>
        <p:spPr>
          <a:xfrm flipH="1" flipV="1">
            <a:off x="7552402" y="476194"/>
            <a:ext cx="613763" cy="2678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p:cNvCxnSpPr>
            <a:endCxn id="9" idx="3"/>
          </p:cNvCxnSpPr>
          <p:nvPr/>
        </p:nvCxnSpPr>
        <p:spPr>
          <a:xfrm flipH="1" flipV="1">
            <a:off x="7010400" y="4634140"/>
            <a:ext cx="1277568" cy="1655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DDC566AF-0550-AAD6-49A2-6C9D031783C8}"/>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5" name="Rechteck 4">
            <a:extLst>
              <a:ext uri="{FF2B5EF4-FFF2-40B4-BE49-F238E27FC236}">
                <a16:creationId xmlns:a16="http://schemas.microsoft.com/office/drawing/2014/main" id="{EA262B40-015B-AABA-4B09-971DAFB7CF2E}"/>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A957218A-5D92-4AD7-7332-849EEFCAB8E5}"/>
              </a:ext>
            </a:extLst>
          </p:cNvPr>
          <p:cNvPicPr>
            <a:picLocks noChangeAspect="1" noChangeArrowheads="1"/>
          </p:cNvPicPr>
          <p:nvPr/>
        </p:nvPicPr>
        <p:blipFill>
          <a:blip r:embed="rId5">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3162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fltVal val="0"/>
                                          </p:val>
                                        </p:tav>
                                        <p:tav tm="100000">
                                          <p:val>
                                            <p:strVal val="#ppt_w"/>
                                          </p:val>
                                        </p:tav>
                                      </p:tavLst>
                                    </p:anim>
                                    <p:anim calcmode="lin" valueType="num">
                                      <p:cBhvr>
                                        <p:cTn id="20" dur="1000" fill="hold"/>
                                        <p:tgtEl>
                                          <p:spTgt spid="15"/>
                                        </p:tgtEl>
                                        <p:attrNameLst>
                                          <p:attrName>ppt_h</p:attrName>
                                        </p:attrNameLst>
                                      </p:cBhvr>
                                      <p:tavLst>
                                        <p:tav tm="0">
                                          <p:val>
                                            <p:fltVal val="0"/>
                                          </p:val>
                                        </p:tav>
                                        <p:tav tm="100000">
                                          <p:val>
                                            <p:strVal val="#ppt_h"/>
                                          </p:val>
                                        </p:tav>
                                      </p:tavLst>
                                    </p:anim>
                                    <p:anim calcmode="lin" valueType="num">
                                      <p:cBhvr>
                                        <p:cTn id="21" dur="1000" fill="hold"/>
                                        <p:tgtEl>
                                          <p:spTgt spid="15"/>
                                        </p:tgtEl>
                                        <p:attrNameLst>
                                          <p:attrName>style.rotation</p:attrName>
                                        </p:attrNameLst>
                                      </p:cBhvr>
                                      <p:tavLst>
                                        <p:tav tm="0">
                                          <p:val>
                                            <p:fltVal val="90"/>
                                          </p:val>
                                        </p:tav>
                                        <p:tav tm="100000">
                                          <p:val>
                                            <p:fltVal val="0"/>
                                          </p:val>
                                        </p:tav>
                                      </p:tavLst>
                                    </p:anim>
                                    <p:animEffect transition="in" filter="fade">
                                      <p:cBhvr>
                                        <p:cTn id="22" dur="10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childTnLst>
                          </p:cTn>
                        </p:par>
                      </p:childTnLst>
                    </p:cTn>
                  </p:par>
                  <p:par>
                    <p:cTn id="50" fill="hold">
                      <p:stCondLst>
                        <p:cond delay="indefinite"/>
                      </p:stCondLst>
                      <p:childTnLst>
                        <p:par>
                          <p:cTn id="51" fill="hold">
                            <p:stCondLst>
                              <p:cond delay="0"/>
                            </p:stCondLst>
                            <p:childTnLst>
                              <p:par>
                                <p:cTn id="52" presetID="26" presetClass="entr" presetSubtype="0" fill="hold" grpId="0"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down)">
                                      <p:cBhvr>
                                        <p:cTn id="54" dur="580">
                                          <p:stCondLst>
                                            <p:cond delay="0"/>
                                          </p:stCondLst>
                                        </p:cTn>
                                        <p:tgtEl>
                                          <p:spTgt spid="14"/>
                                        </p:tgtEl>
                                      </p:cBhvr>
                                    </p:animEffect>
                                    <p:anim calcmode="lin" valueType="num">
                                      <p:cBhvr>
                                        <p:cTn id="55"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56"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57"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58"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59"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60" dur="26">
                                          <p:stCondLst>
                                            <p:cond delay="650"/>
                                          </p:stCondLst>
                                        </p:cTn>
                                        <p:tgtEl>
                                          <p:spTgt spid="14"/>
                                        </p:tgtEl>
                                      </p:cBhvr>
                                      <p:to x="100000" y="60000"/>
                                    </p:animScale>
                                    <p:animScale>
                                      <p:cBhvr>
                                        <p:cTn id="61" dur="166" decel="50000">
                                          <p:stCondLst>
                                            <p:cond delay="676"/>
                                          </p:stCondLst>
                                        </p:cTn>
                                        <p:tgtEl>
                                          <p:spTgt spid="14"/>
                                        </p:tgtEl>
                                      </p:cBhvr>
                                      <p:to x="100000" y="100000"/>
                                    </p:animScale>
                                    <p:animScale>
                                      <p:cBhvr>
                                        <p:cTn id="62" dur="26">
                                          <p:stCondLst>
                                            <p:cond delay="1312"/>
                                          </p:stCondLst>
                                        </p:cTn>
                                        <p:tgtEl>
                                          <p:spTgt spid="14"/>
                                        </p:tgtEl>
                                      </p:cBhvr>
                                      <p:to x="100000" y="80000"/>
                                    </p:animScale>
                                    <p:animScale>
                                      <p:cBhvr>
                                        <p:cTn id="63" dur="166" decel="50000">
                                          <p:stCondLst>
                                            <p:cond delay="1338"/>
                                          </p:stCondLst>
                                        </p:cTn>
                                        <p:tgtEl>
                                          <p:spTgt spid="14"/>
                                        </p:tgtEl>
                                      </p:cBhvr>
                                      <p:to x="100000" y="100000"/>
                                    </p:animScale>
                                    <p:animScale>
                                      <p:cBhvr>
                                        <p:cTn id="64" dur="26">
                                          <p:stCondLst>
                                            <p:cond delay="1642"/>
                                          </p:stCondLst>
                                        </p:cTn>
                                        <p:tgtEl>
                                          <p:spTgt spid="14"/>
                                        </p:tgtEl>
                                      </p:cBhvr>
                                      <p:to x="100000" y="90000"/>
                                    </p:animScale>
                                    <p:animScale>
                                      <p:cBhvr>
                                        <p:cTn id="65" dur="166" decel="50000">
                                          <p:stCondLst>
                                            <p:cond delay="1668"/>
                                          </p:stCondLst>
                                        </p:cTn>
                                        <p:tgtEl>
                                          <p:spTgt spid="14"/>
                                        </p:tgtEl>
                                      </p:cBhvr>
                                      <p:to x="100000" y="100000"/>
                                    </p:animScale>
                                    <p:animScale>
                                      <p:cBhvr>
                                        <p:cTn id="66" dur="26">
                                          <p:stCondLst>
                                            <p:cond delay="1808"/>
                                          </p:stCondLst>
                                        </p:cTn>
                                        <p:tgtEl>
                                          <p:spTgt spid="14"/>
                                        </p:tgtEl>
                                      </p:cBhvr>
                                      <p:to x="100000" y="95000"/>
                                    </p:animScale>
                                    <p:animScale>
                                      <p:cBhvr>
                                        <p:cTn id="67"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animBg="1"/>
      <p:bldP spid="10" grpId="0" animBg="1"/>
      <p:bldP spid="13" grpId="0" animBg="1"/>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947580B0-C8FC-EAE5-DF40-73F92C2D85F0}"/>
              </a:ext>
            </a:extLst>
          </p:cNvPr>
          <p:cNvPicPr>
            <a:picLocks noChangeAspect="1"/>
          </p:cNvPicPr>
          <p:nvPr/>
        </p:nvPicPr>
        <p:blipFill>
          <a:blip r:embed="rId2"/>
          <a:stretch>
            <a:fillRect/>
          </a:stretch>
        </p:blipFill>
        <p:spPr>
          <a:xfrm>
            <a:off x="0" y="0"/>
            <a:ext cx="12192000" cy="6857999"/>
          </a:xfrm>
          <a:prstGeom prst="rect">
            <a:avLst/>
          </a:prstGeom>
        </p:spPr>
      </p:pic>
      <p:sp>
        <p:nvSpPr>
          <p:cNvPr id="2" name="Rechteck 1"/>
          <p:cNvSpPr/>
          <p:nvPr/>
        </p:nvSpPr>
        <p:spPr>
          <a:xfrm>
            <a:off x="5524500" y="5734050"/>
            <a:ext cx="1592580" cy="171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Gefaltete Ecke 11"/>
          <p:cNvSpPr/>
          <p:nvPr/>
        </p:nvSpPr>
        <p:spPr>
          <a:xfrm rot="21277117">
            <a:off x="8281036" y="3462586"/>
            <a:ext cx="1261288"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Frist streichen</a:t>
            </a:r>
          </a:p>
        </p:txBody>
      </p:sp>
      <p:graphicFrame>
        <p:nvGraphicFramePr>
          <p:cNvPr id="4" name="Objekt 3"/>
          <p:cNvGraphicFramePr>
            <a:graphicFrameLocks noChangeAspect="1"/>
          </p:cNvGraphicFramePr>
          <p:nvPr>
            <p:extLst>
              <p:ext uri="{D42A27DB-BD31-4B8C-83A1-F6EECF244321}">
                <p14:modId xmlns:p14="http://schemas.microsoft.com/office/powerpoint/2010/main" val="4184541105"/>
              </p:ext>
            </p:extLst>
          </p:nvPr>
        </p:nvGraphicFramePr>
        <p:xfrm>
          <a:off x="3142788" y="181215"/>
          <a:ext cx="4763424" cy="6740285"/>
        </p:xfrm>
        <a:graphic>
          <a:graphicData uri="http://schemas.openxmlformats.org/presentationml/2006/ole">
            <mc:AlternateContent xmlns:mc="http://schemas.openxmlformats.org/markup-compatibility/2006">
              <mc:Choice xmlns:v="urn:schemas-microsoft-com:vml" Requires="v">
                <p:oleObj name="Acrobat Document" r:id="rId3" imgW="5667277" imgH="8019860" progId="AcroExch.Document.DC">
                  <p:embed/>
                </p:oleObj>
              </mc:Choice>
              <mc:Fallback>
                <p:oleObj name="Acrobat Document" r:id="rId3" imgW="5667277" imgH="8019860" progId="AcroExch.Document.DC">
                  <p:embed/>
                  <p:pic>
                    <p:nvPicPr>
                      <p:cNvPr id="4" name="Objekt 3"/>
                      <p:cNvPicPr/>
                      <p:nvPr/>
                    </p:nvPicPr>
                    <p:blipFill>
                      <a:blip r:embed="rId4"/>
                      <a:stretch>
                        <a:fillRect/>
                      </a:stretch>
                    </p:blipFill>
                    <p:spPr>
                      <a:xfrm>
                        <a:off x="3142788" y="181215"/>
                        <a:ext cx="4763424" cy="6740285"/>
                      </a:xfrm>
                      <a:prstGeom prst="rect">
                        <a:avLst/>
                      </a:prstGeom>
                      <a:solidFill>
                        <a:schemeClr val="bg1"/>
                      </a:solidFill>
                      <a:ln>
                        <a:noFill/>
                      </a:ln>
                    </p:spPr>
                  </p:pic>
                </p:oleObj>
              </mc:Fallback>
            </mc:AlternateContent>
          </a:graphicData>
        </a:graphic>
      </p:graphicFrame>
      <p:sp>
        <p:nvSpPr>
          <p:cNvPr id="8" name="Rechteck 7"/>
          <p:cNvSpPr/>
          <p:nvPr/>
        </p:nvSpPr>
        <p:spPr>
          <a:xfrm>
            <a:off x="5083175" y="5177639"/>
            <a:ext cx="2381250" cy="9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5007367" y="5030017"/>
            <a:ext cx="2626845" cy="11128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b="1" dirty="0" err="1">
                <a:solidFill>
                  <a:schemeClr val="accent1">
                    <a:lumMod val="75000"/>
                  </a:schemeClr>
                </a:solidFill>
                <a:latin typeface="Bradley Hand ITC" panose="03070402050302030203" pitchFamily="66" charset="0"/>
              </a:rPr>
              <a:t>Vfg</a:t>
            </a:r>
            <a:r>
              <a:rPr lang="de-DE" sz="1400" b="1" dirty="0">
                <a:solidFill>
                  <a:schemeClr val="accent1">
                    <a:lumMod val="75000"/>
                  </a:schemeClr>
                </a:solidFill>
                <a:latin typeface="Bradley Hand ITC" panose="03070402050302030203" pitchFamily="66" charset="0"/>
              </a:rPr>
              <a:t>.</a:t>
            </a:r>
          </a:p>
          <a:p>
            <a:pPr lvl="0"/>
            <a:r>
              <a:rPr lang="de-DE" sz="1400" b="1" dirty="0">
                <a:solidFill>
                  <a:schemeClr val="accent1">
                    <a:lumMod val="75000"/>
                  </a:schemeClr>
                </a:solidFill>
                <a:latin typeface="Bradley Hand ITC" panose="03070402050302030203" pitchFamily="66" charset="0"/>
              </a:rPr>
              <a:t>1. Kosten gedeckt mit ZA I</a:t>
            </a:r>
          </a:p>
          <a:p>
            <a:pPr lvl="0"/>
            <a:r>
              <a:rPr lang="de-DE" sz="1400" b="1" dirty="0">
                <a:solidFill>
                  <a:schemeClr val="accent1">
                    <a:lumMod val="75000"/>
                  </a:schemeClr>
                </a:solidFill>
                <a:latin typeface="Bradley Hand ITC" panose="03070402050302030203" pitchFamily="66" charset="0"/>
              </a:rPr>
              <a:t>2. Hr. Richter </a:t>
            </a:r>
          </a:p>
          <a:p>
            <a:pPr lvl="0"/>
            <a:endParaRPr lang="de-DE" sz="1400" b="1" dirty="0">
              <a:solidFill>
                <a:schemeClr val="tx1"/>
              </a:solidFill>
              <a:latin typeface="Bradley Hand ITC" panose="03070402050302030203" pitchFamily="66" charset="0"/>
            </a:endParaRPr>
          </a:p>
          <a:p>
            <a:r>
              <a:rPr lang="de-DE" sz="1400" b="1" dirty="0">
                <a:solidFill>
                  <a:schemeClr val="accent1">
                    <a:lumMod val="75000"/>
                  </a:schemeClr>
                </a:solidFill>
                <a:latin typeface="Bradley Hand ITC" panose="03070402050302030203" pitchFamily="66" charset="0"/>
              </a:rPr>
              <a:t>XX.XX.20xx  Schmidt</a:t>
            </a:r>
          </a:p>
        </p:txBody>
      </p:sp>
      <p:sp>
        <p:nvSpPr>
          <p:cNvPr id="9" name="Rechteck 8"/>
          <p:cNvSpPr/>
          <p:nvPr/>
        </p:nvSpPr>
        <p:spPr>
          <a:xfrm>
            <a:off x="6180980" y="4595330"/>
            <a:ext cx="914400" cy="269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rgbClr val="FF0000"/>
                </a:solidFill>
              </a:rPr>
              <a:t>xx/xx</a:t>
            </a:r>
          </a:p>
        </p:txBody>
      </p:sp>
      <p:cxnSp>
        <p:nvCxnSpPr>
          <p:cNvPr id="5" name="Gerader Verbinder 4"/>
          <p:cNvCxnSpPr/>
          <p:nvPr/>
        </p:nvCxnSpPr>
        <p:spPr>
          <a:xfrm>
            <a:off x="6389650" y="4717688"/>
            <a:ext cx="568325" cy="28575"/>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7" name="Rechteck 16"/>
          <p:cNvSpPr/>
          <p:nvPr/>
        </p:nvSpPr>
        <p:spPr>
          <a:xfrm>
            <a:off x="7010400" y="181215"/>
            <a:ext cx="454025" cy="612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3</a:t>
            </a:r>
          </a:p>
        </p:txBody>
      </p:sp>
      <p:sp>
        <p:nvSpPr>
          <p:cNvPr id="13" name="Gefaltete Ecke 12"/>
          <p:cNvSpPr/>
          <p:nvPr/>
        </p:nvSpPr>
        <p:spPr>
          <a:xfrm>
            <a:off x="8181673" y="5035302"/>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Verfügung fertigen</a:t>
            </a:r>
          </a:p>
        </p:txBody>
      </p:sp>
      <p:cxnSp>
        <p:nvCxnSpPr>
          <p:cNvPr id="14" name="Gerade Verbindung mit Pfeil 13"/>
          <p:cNvCxnSpPr/>
          <p:nvPr/>
        </p:nvCxnSpPr>
        <p:spPr>
          <a:xfrm flipH="1">
            <a:off x="6946338" y="3926605"/>
            <a:ext cx="1235335" cy="7152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Gerade Verbindung mit Pfeil 17"/>
          <p:cNvCxnSpPr/>
          <p:nvPr/>
        </p:nvCxnSpPr>
        <p:spPr>
          <a:xfrm flipH="1" flipV="1">
            <a:off x="7024254" y="5813425"/>
            <a:ext cx="1051283" cy="35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Rechteck 9">
            <a:extLst>
              <a:ext uri="{FF2B5EF4-FFF2-40B4-BE49-F238E27FC236}">
                <a16:creationId xmlns:a16="http://schemas.microsoft.com/office/drawing/2014/main" id="{61D431B7-B228-ACF1-241D-9AC5F004CE77}"/>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5" name="Rechteck 14">
            <a:extLst>
              <a:ext uri="{FF2B5EF4-FFF2-40B4-BE49-F238E27FC236}">
                <a16:creationId xmlns:a16="http://schemas.microsoft.com/office/drawing/2014/main" id="{64DCB133-97A2-0C31-BA51-8FF456A30D6B}"/>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974910DA-76EB-B581-78BF-9C18DFD42075}"/>
              </a:ext>
            </a:extLst>
          </p:cNvPr>
          <p:cNvPicPr>
            <a:picLocks noChangeAspect="1" noChangeArrowheads="1"/>
          </p:cNvPicPr>
          <p:nvPr/>
        </p:nvPicPr>
        <p:blipFill>
          <a:blip r:embed="rId5">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7616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1000" fill="hold"/>
                                        <p:tgtEl>
                                          <p:spTgt spid="13"/>
                                        </p:tgtEl>
                                        <p:attrNameLst>
                                          <p:attrName>ppt_w</p:attrName>
                                        </p:attrNameLst>
                                      </p:cBhvr>
                                      <p:tavLst>
                                        <p:tav tm="0">
                                          <p:val>
                                            <p:fltVal val="0"/>
                                          </p:val>
                                        </p:tav>
                                        <p:tav tm="100000">
                                          <p:val>
                                            <p:strVal val="#ppt_w"/>
                                          </p:val>
                                        </p:tav>
                                      </p:tavLst>
                                    </p:anim>
                                    <p:anim calcmode="lin" valueType="num">
                                      <p:cBhvr>
                                        <p:cTn id="35" dur="1000" fill="hold"/>
                                        <p:tgtEl>
                                          <p:spTgt spid="13"/>
                                        </p:tgtEl>
                                        <p:attrNameLst>
                                          <p:attrName>ppt_h</p:attrName>
                                        </p:attrNameLst>
                                      </p:cBhvr>
                                      <p:tavLst>
                                        <p:tav tm="0">
                                          <p:val>
                                            <p:fltVal val="0"/>
                                          </p:val>
                                        </p:tav>
                                        <p:tav tm="100000">
                                          <p:val>
                                            <p:strVal val="#ppt_h"/>
                                          </p:val>
                                        </p:tav>
                                      </p:tavLst>
                                    </p:anim>
                                    <p:anim calcmode="lin" valueType="num">
                                      <p:cBhvr>
                                        <p:cTn id="36" dur="1000" fill="hold"/>
                                        <p:tgtEl>
                                          <p:spTgt spid="13"/>
                                        </p:tgtEl>
                                        <p:attrNameLst>
                                          <p:attrName>style.rotation</p:attrName>
                                        </p:attrNameLst>
                                      </p:cBhvr>
                                      <p:tavLst>
                                        <p:tav tm="0">
                                          <p:val>
                                            <p:fltVal val="90"/>
                                          </p:val>
                                        </p:tav>
                                        <p:tav tm="100000">
                                          <p:val>
                                            <p:fltVal val="0"/>
                                          </p:val>
                                        </p:tav>
                                      </p:tavLst>
                                    </p:anim>
                                    <p:animEffect transition="in" filter="fade">
                                      <p:cBhvr>
                                        <p:cTn id="37" dur="10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7DE984DA-9013-0338-132B-80B37757C5CC}"/>
              </a:ext>
            </a:extLst>
          </p:cNvPr>
          <p:cNvPicPr>
            <a:picLocks noChangeAspect="1"/>
          </p:cNvPicPr>
          <p:nvPr/>
        </p:nvPicPr>
        <p:blipFill>
          <a:blip r:embed="rId2"/>
          <a:stretch>
            <a:fillRect/>
          </a:stretch>
        </p:blipFill>
        <p:spPr>
          <a:xfrm>
            <a:off x="0" y="0"/>
            <a:ext cx="12192000" cy="6857999"/>
          </a:xfrm>
          <a:prstGeom prst="rect">
            <a:avLst/>
          </a:prstGeom>
        </p:spPr>
      </p:pic>
      <p:sp>
        <p:nvSpPr>
          <p:cNvPr id="12" name="Gefaltete Ecke 11"/>
          <p:cNvSpPr/>
          <p:nvPr/>
        </p:nvSpPr>
        <p:spPr>
          <a:xfrm rot="21277117">
            <a:off x="1898059" y="815148"/>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Richter-</a:t>
            </a:r>
            <a:r>
              <a:rPr lang="de-DE" dirty="0" err="1">
                <a:solidFill>
                  <a:schemeClr val="tx1"/>
                </a:solidFill>
                <a:latin typeface="MV Boli" panose="02000500030200090000" pitchFamily="2" charset="0"/>
                <a:cs typeface="MV Boli" panose="02000500030200090000" pitchFamily="2" charset="0"/>
              </a:rPr>
              <a:t>liche</a:t>
            </a: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Vfg</a:t>
            </a:r>
            <a:r>
              <a:rPr lang="de-DE" dirty="0">
                <a:solidFill>
                  <a:schemeClr val="tx1"/>
                </a:solidFill>
                <a:latin typeface="MV Boli" panose="02000500030200090000" pitchFamily="2" charset="0"/>
                <a:cs typeface="MV Boli" panose="02000500030200090000" pitchFamily="2" charset="0"/>
              </a:rPr>
              <a:t>.</a:t>
            </a:r>
          </a:p>
        </p:txBody>
      </p:sp>
      <p:graphicFrame>
        <p:nvGraphicFramePr>
          <p:cNvPr id="2" name="Objekt 1"/>
          <p:cNvGraphicFramePr>
            <a:graphicFrameLocks noChangeAspect="1"/>
          </p:cNvGraphicFramePr>
          <p:nvPr>
            <p:extLst>
              <p:ext uri="{D42A27DB-BD31-4B8C-83A1-F6EECF244321}">
                <p14:modId xmlns:p14="http://schemas.microsoft.com/office/powerpoint/2010/main" val="205909848"/>
              </p:ext>
            </p:extLst>
          </p:nvPr>
        </p:nvGraphicFramePr>
        <p:xfrm>
          <a:off x="3792537" y="169580"/>
          <a:ext cx="4726770" cy="6688419"/>
        </p:xfrm>
        <a:graphic>
          <a:graphicData uri="http://schemas.openxmlformats.org/presentationml/2006/ole">
            <mc:AlternateContent xmlns:mc="http://schemas.openxmlformats.org/markup-compatibility/2006">
              <mc:Choice xmlns:v="urn:schemas-microsoft-com:vml" Requires="v">
                <p:oleObj name="Acrobat Document" r:id="rId3" imgW="5667277" imgH="8019860" progId="AcroExch.Document.DC">
                  <p:embed/>
                </p:oleObj>
              </mc:Choice>
              <mc:Fallback>
                <p:oleObj name="Acrobat Document" r:id="rId3" imgW="5667277" imgH="8019860" progId="AcroExch.Document.DC">
                  <p:embed/>
                  <p:pic>
                    <p:nvPicPr>
                      <p:cNvPr id="0" name=""/>
                      <p:cNvPicPr/>
                      <p:nvPr/>
                    </p:nvPicPr>
                    <p:blipFill>
                      <a:blip r:embed="rId4"/>
                      <a:stretch>
                        <a:fillRect/>
                      </a:stretch>
                    </p:blipFill>
                    <p:spPr>
                      <a:xfrm>
                        <a:off x="3792537" y="169580"/>
                        <a:ext cx="4726770" cy="6688419"/>
                      </a:xfrm>
                      <a:prstGeom prst="rect">
                        <a:avLst/>
                      </a:prstGeom>
                    </p:spPr>
                  </p:pic>
                </p:oleObj>
              </mc:Fallback>
            </mc:AlternateContent>
          </a:graphicData>
        </a:graphic>
      </p:graphicFrame>
      <p:sp>
        <p:nvSpPr>
          <p:cNvPr id="8" name="Gefaltete Ecke 7"/>
          <p:cNvSpPr/>
          <p:nvPr/>
        </p:nvSpPr>
        <p:spPr>
          <a:xfrm rot="240325">
            <a:off x="8728123" y="756548"/>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Foliierung</a:t>
            </a:r>
            <a:endParaRPr lang="de-DE" dirty="0">
              <a:solidFill>
                <a:schemeClr val="tx1"/>
              </a:solidFill>
              <a:latin typeface="MV Boli" panose="02000500030200090000" pitchFamily="2" charset="0"/>
              <a:cs typeface="MV Boli" panose="02000500030200090000" pitchFamily="2" charset="0"/>
            </a:endParaRPr>
          </a:p>
        </p:txBody>
      </p:sp>
      <p:sp>
        <p:nvSpPr>
          <p:cNvPr id="4" name="Rechteck 3">
            <a:extLst>
              <a:ext uri="{FF2B5EF4-FFF2-40B4-BE49-F238E27FC236}">
                <a16:creationId xmlns:a16="http://schemas.microsoft.com/office/drawing/2014/main" id="{9EBAEFDF-D73C-21B5-8DD0-FB77AB56FF18}"/>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5" name="Rechteck 4">
            <a:extLst>
              <a:ext uri="{FF2B5EF4-FFF2-40B4-BE49-F238E27FC236}">
                <a16:creationId xmlns:a16="http://schemas.microsoft.com/office/drawing/2014/main" id="{6876D0C4-0ECA-A838-4C82-3769EE9C0A90}"/>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49191B3C-8169-17D2-7D0A-1610DB18ED84}"/>
              </a:ext>
            </a:extLst>
          </p:cNvPr>
          <p:cNvPicPr>
            <a:picLocks noChangeAspect="1" noChangeArrowheads="1"/>
          </p:cNvPicPr>
          <p:nvPr/>
        </p:nvPicPr>
        <p:blipFill>
          <a:blip r:embed="rId5">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4698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85735685-7DBE-ED04-098B-130174FA8DF4}"/>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4" name="Objekt 3"/>
          <p:cNvGraphicFramePr>
            <a:graphicFrameLocks noChangeAspect="1"/>
          </p:cNvGraphicFramePr>
          <p:nvPr>
            <p:extLst>
              <p:ext uri="{D42A27DB-BD31-4B8C-83A1-F6EECF244321}">
                <p14:modId xmlns:p14="http://schemas.microsoft.com/office/powerpoint/2010/main" val="1222827282"/>
              </p:ext>
            </p:extLst>
          </p:nvPr>
        </p:nvGraphicFramePr>
        <p:xfrm>
          <a:off x="3697053" y="68940"/>
          <a:ext cx="4797893" cy="6789060"/>
        </p:xfrm>
        <a:graphic>
          <a:graphicData uri="http://schemas.openxmlformats.org/presentationml/2006/ole">
            <mc:AlternateContent xmlns:mc="http://schemas.openxmlformats.org/markup-compatibility/2006">
              <mc:Choice xmlns:v="urn:schemas-microsoft-com:vml" Requires="v">
                <p:oleObj name="Acrobat Document" r:id="rId3" imgW="5667277" imgH="8019860" progId="AcroExch.Document.DC">
                  <p:embed/>
                </p:oleObj>
              </mc:Choice>
              <mc:Fallback>
                <p:oleObj name="Acrobat Document" r:id="rId3" imgW="5667277" imgH="8019860" progId="AcroExch.Document.DC">
                  <p:embed/>
                  <p:pic>
                    <p:nvPicPr>
                      <p:cNvPr id="0" name=""/>
                      <p:cNvPicPr/>
                      <p:nvPr/>
                    </p:nvPicPr>
                    <p:blipFill>
                      <a:blip r:embed="rId4"/>
                      <a:stretch>
                        <a:fillRect/>
                      </a:stretch>
                    </p:blipFill>
                    <p:spPr>
                      <a:xfrm>
                        <a:off x="3697053" y="68940"/>
                        <a:ext cx="4797893" cy="6789060"/>
                      </a:xfrm>
                      <a:prstGeom prst="rect">
                        <a:avLst/>
                      </a:prstGeom>
                    </p:spPr>
                  </p:pic>
                </p:oleObj>
              </mc:Fallback>
            </mc:AlternateContent>
          </a:graphicData>
        </a:graphic>
      </p:graphicFrame>
      <p:sp>
        <p:nvSpPr>
          <p:cNvPr id="5" name="Rechteck 4"/>
          <p:cNvSpPr/>
          <p:nvPr/>
        </p:nvSpPr>
        <p:spPr>
          <a:xfrm>
            <a:off x="6586538" y="2219325"/>
            <a:ext cx="914400" cy="33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Gefaltete Ecke 8"/>
          <p:cNvSpPr/>
          <p:nvPr/>
        </p:nvSpPr>
        <p:spPr>
          <a:xfrm rot="240325">
            <a:off x="8537057" y="338062"/>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Foliierung</a:t>
            </a:r>
            <a:endParaRPr lang="de-DE" dirty="0">
              <a:solidFill>
                <a:schemeClr val="tx1"/>
              </a:solidFill>
              <a:latin typeface="MV Boli" panose="02000500030200090000" pitchFamily="2" charset="0"/>
              <a:cs typeface="MV Boli" panose="02000500030200090000" pitchFamily="2" charset="0"/>
            </a:endParaRPr>
          </a:p>
        </p:txBody>
      </p:sp>
      <p:sp>
        <p:nvSpPr>
          <p:cNvPr id="11" name="Gefaltete Ecke 10"/>
          <p:cNvSpPr/>
          <p:nvPr/>
        </p:nvSpPr>
        <p:spPr>
          <a:xfrm rot="21277117">
            <a:off x="7060795" y="3169692"/>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Frist ?</a:t>
            </a:r>
          </a:p>
        </p:txBody>
      </p:sp>
      <p:sp>
        <p:nvSpPr>
          <p:cNvPr id="13" name="Gefaltete Ecke 12"/>
          <p:cNvSpPr/>
          <p:nvPr/>
        </p:nvSpPr>
        <p:spPr>
          <a:xfrm>
            <a:off x="8018540" y="4532347"/>
            <a:ext cx="1261288" cy="124987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Wie lang ist die Frist?</a:t>
            </a:r>
          </a:p>
        </p:txBody>
      </p:sp>
      <p:sp>
        <p:nvSpPr>
          <p:cNvPr id="3" name="Rechteck 2">
            <a:extLst>
              <a:ext uri="{FF2B5EF4-FFF2-40B4-BE49-F238E27FC236}">
                <a16:creationId xmlns:a16="http://schemas.microsoft.com/office/drawing/2014/main" id="{FFDEAF4C-F0A3-0ED4-E7C4-FFC07702D1B9}"/>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8" name="Rechteck 7">
            <a:extLst>
              <a:ext uri="{FF2B5EF4-FFF2-40B4-BE49-F238E27FC236}">
                <a16:creationId xmlns:a16="http://schemas.microsoft.com/office/drawing/2014/main" id="{F7E3032C-1CE2-392F-177A-1603423B86C8}"/>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1D609BCB-9727-113C-111D-0273C4794FE8}"/>
              </a:ext>
            </a:extLst>
          </p:cNvPr>
          <p:cNvPicPr>
            <a:picLocks noChangeAspect="1" noChangeArrowheads="1"/>
          </p:cNvPicPr>
          <p:nvPr/>
        </p:nvPicPr>
        <p:blipFill>
          <a:blip r:embed="rId5">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2786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B92E775-9477-07A9-6759-E4AD3947E55A}"/>
              </a:ext>
            </a:extLst>
          </p:cNvPr>
          <p:cNvPicPr>
            <a:picLocks noChangeAspect="1"/>
          </p:cNvPicPr>
          <p:nvPr/>
        </p:nvPicPr>
        <p:blipFill>
          <a:blip r:embed="rId2"/>
          <a:stretch>
            <a:fillRect/>
          </a:stretch>
        </p:blipFill>
        <p:spPr>
          <a:xfrm>
            <a:off x="0" y="0"/>
            <a:ext cx="12192000" cy="6857999"/>
          </a:xfrm>
          <a:prstGeom prst="rect">
            <a:avLst/>
          </a:prstGeom>
        </p:spPr>
      </p:pic>
      <p:sp>
        <p:nvSpPr>
          <p:cNvPr id="12" name="Gefaltete Ecke 11"/>
          <p:cNvSpPr/>
          <p:nvPr/>
        </p:nvSpPr>
        <p:spPr>
          <a:xfrm rot="21277117">
            <a:off x="9254306" y="492884"/>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Folliierung</a:t>
            </a:r>
            <a:r>
              <a:rPr lang="de-DE" dirty="0">
                <a:solidFill>
                  <a:schemeClr val="tx1"/>
                </a:solidFill>
                <a:latin typeface="MV Boli" panose="02000500030200090000" pitchFamily="2" charset="0"/>
                <a:cs typeface="MV Boli" panose="02000500030200090000" pitchFamily="2" charset="0"/>
              </a:rPr>
              <a:t> +</a:t>
            </a:r>
          </a:p>
          <a:p>
            <a:pPr algn="ctr"/>
            <a:r>
              <a:rPr lang="de-DE" dirty="0">
                <a:solidFill>
                  <a:schemeClr val="tx1"/>
                </a:solidFill>
                <a:latin typeface="MV Boli" panose="02000500030200090000" pitchFamily="2" charset="0"/>
                <a:cs typeface="MV Boli" panose="02000500030200090000" pitchFamily="2" charset="0"/>
              </a:rPr>
              <a:t>aussparen</a:t>
            </a:r>
          </a:p>
        </p:txBody>
      </p:sp>
      <p:graphicFrame>
        <p:nvGraphicFramePr>
          <p:cNvPr id="2" name="Objekt 1"/>
          <p:cNvGraphicFramePr>
            <a:graphicFrameLocks noChangeAspect="1"/>
          </p:cNvGraphicFramePr>
          <p:nvPr>
            <p:extLst>
              <p:ext uri="{D42A27DB-BD31-4B8C-83A1-F6EECF244321}">
                <p14:modId xmlns:p14="http://schemas.microsoft.com/office/powerpoint/2010/main" val="758902775"/>
              </p:ext>
            </p:extLst>
          </p:nvPr>
        </p:nvGraphicFramePr>
        <p:xfrm>
          <a:off x="3931650" y="63500"/>
          <a:ext cx="4711985" cy="6667499"/>
        </p:xfrm>
        <a:graphic>
          <a:graphicData uri="http://schemas.openxmlformats.org/presentationml/2006/ole">
            <mc:AlternateContent xmlns:mc="http://schemas.openxmlformats.org/markup-compatibility/2006">
              <mc:Choice xmlns:v="urn:schemas-microsoft-com:vml" Requires="v">
                <p:oleObj name="Acrobat Document" r:id="rId3" imgW="5667277" imgH="8019860" progId="AcroExch.Document.DC">
                  <p:embed/>
                </p:oleObj>
              </mc:Choice>
              <mc:Fallback>
                <p:oleObj name="Acrobat Document" r:id="rId3" imgW="5667277" imgH="8019860" progId="AcroExch.Document.DC">
                  <p:embed/>
                  <p:pic>
                    <p:nvPicPr>
                      <p:cNvPr id="0" name=""/>
                      <p:cNvPicPr/>
                      <p:nvPr/>
                    </p:nvPicPr>
                    <p:blipFill>
                      <a:blip r:embed="rId4"/>
                      <a:stretch>
                        <a:fillRect/>
                      </a:stretch>
                    </p:blipFill>
                    <p:spPr>
                      <a:xfrm>
                        <a:off x="3931650" y="63500"/>
                        <a:ext cx="4711985" cy="6667499"/>
                      </a:xfrm>
                      <a:prstGeom prst="rect">
                        <a:avLst/>
                      </a:prstGeom>
                    </p:spPr>
                  </p:pic>
                </p:oleObj>
              </mc:Fallback>
            </mc:AlternateContent>
          </a:graphicData>
        </a:graphic>
      </p:graphicFrame>
      <p:sp>
        <p:nvSpPr>
          <p:cNvPr id="8" name="Rechteck 7"/>
          <p:cNvSpPr/>
          <p:nvPr/>
        </p:nvSpPr>
        <p:spPr>
          <a:xfrm>
            <a:off x="7598570" y="63500"/>
            <a:ext cx="914400" cy="5317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7743826" y="53975"/>
            <a:ext cx="390665" cy="4237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6</a:t>
            </a:r>
          </a:p>
        </p:txBody>
      </p:sp>
      <p:grpSp>
        <p:nvGrpSpPr>
          <p:cNvPr id="21" name="Gruppieren 20"/>
          <p:cNvGrpSpPr/>
          <p:nvPr/>
        </p:nvGrpSpPr>
        <p:grpSpPr>
          <a:xfrm>
            <a:off x="8084966" y="277744"/>
            <a:ext cx="542001" cy="635000"/>
            <a:chOff x="8101634" y="224597"/>
            <a:chExt cx="542001" cy="635000"/>
          </a:xfrm>
        </p:grpSpPr>
        <p:sp>
          <p:nvSpPr>
            <p:cNvPr id="14" name="Rechteck 13"/>
            <p:cNvSpPr/>
            <p:nvPr/>
          </p:nvSpPr>
          <p:spPr>
            <a:xfrm>
              <a:off x="8101634" y="224597"/>
              <a:ext cx="542001" cy="63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8</a:t>
              </a:r>
            </a:p>
          </p:txBody>
        </p:sp>
        <p:cxnSp>
          <p:nvCxnSpPr>
            <p:cNvPr id="15" name="Gerader Verbinder 14"/>
            <p:cNvCxnSpPr>
              <a:stCxn id="14" idx="0"/>
              <a:endCxn id="14" idx="1"/>
            </p:cNvCxnSpPr>
            <p:nvPr/>
          </p:nvCxnSpPr>
          <p:spPr>
            <a:xfrm flipH="1">
              <a:off x="8101634" y="224597"/>
              <a:ext cx="271001" cy="31750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 name="Rechteck 3"/>
          <p:cNvSpPr/>
          <p:nvPr/>
        </p:nvSpPr>
        <p:spPr>
          <a:xfrm>
            <a:off x="7803657" y="2278380"/>
            <a:ext cx="433477" cy="289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7743826" y="2341439"/>
            <a:ext cx="623888" cy="2012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rgbClr val="FF0000"/>
                </a:solidFill>
              </a:rPr>
              <a:t>xx/xx</a:t>
            </a:r>
          </a:p>
        </p:txBody>
      </p:sp>
      <p:sp>
        <p:nvSpPr>
          <p:cNvPr id="17" name="Gefaltete Ecke 16"/>
          <p:cNvSpPr/>
          <p:nvPr/>
        </p:nvSpPr>
        <p:spPr>
          <a:xfrm rot="21277117">
            <a:off x="8790288" y="2334769"/>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Frist notieren für Zustellung</a:t>
            </a:r>
          </a:p>
        </p:txBody>
      </p:sp>
      <p:cxnSp>
        <p:nvCxnSpPr>
          <p:cNvPr id="9" name="Gerade Verbindung mit Pfeil 8"/>
          <p:cNvCxnSpPr/>
          <p:nvPr/>
        </p:nvCxnSpPr>
        <p:spPr>
          <a:xfrm flipH="1" flipV="1">
            <a:off x="8506055" y="638038"/>
            <a:ext cx="692420" cy="171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Gerade Verbindung mit Pfeil 18"/>
          <p:cNvCxnSpPr/>
          <p:nvPr/>
        </p:nvCxnSpPr>
        <p:spPr>
          <a:xfrm flipH="1" flipV="1">
            <a:off x="8183103" y="2603652"/>
            <a:ext cx="507685" cy="19284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157A721E-BA70-D944-3520-EC5ECE1FC4F8}"/>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0" name="Rechteck 9">
            <a:extLst>
              <a:ext uri="{FF2B5EF4-FFF2-40B4-BE49-F238E27FC236}">
                <a16:creationId xmlns:a16="http://schemas.microsoft.com/office/drawing/2014/main" id="{1550F545-2E87-B0CC-5BD8-325554965ED0}"/>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9F5EB04B-8EF5-7E9A-673B-DCAF41B4E607}"/>
              </a:ext>
            </a:extLst>
          </p:cNvPr>
          <p:cNvPicPr>
            <a:picLocks noChangeAspect="1" noChangeArrowheads="1"/>
          </p:cNvPicPr>
          <p:nvPr/>
        </p:nvPicPr>
        <p:blipFill>
          <a:blip r:embed="rId5">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9322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1000" fill="hold"/>
                                        <p:tgtEl>
                                          <p:spTgt spid="17"/>
                                        </p:tgtEl>
                                        <p:attrNameLst>
                                          <p:attrName>ppt_w</p:attrName>
                                        </p:attrNameLst>
                                      </p:cBhvr>
                                      <p:tavLst>
                                        <p:tav tm="0">
                                          <p:val>
                                            <p:fltVal val="0"/>
                                          </p:val>
                                        </p:tav>
                                        <p:tav tm="100000">
                                          <p:val>
                                            <p:strVal val="#ppt_w"/>
                                          </p:val>
                                        </p:tav>
                                      </p:tavLst>
                                    </p:anim>
                                    <p:anim calcmode="lin" valueType="num">
                                      <p:cBhvr>
                                        <p:cTn id="29" dur="1000" fill="hold"/>
                                        <p:tgtEl>
                                          <p:spTgt spid="17"/>
                                        </p:tgtEl>
                                        <p:attrNameLst>
                                          <p:attrName>ppt_h</p:attrName>
                                        </p:attrNameLst>
                                      </p:cBhvr>
                                      <p:tavLst>
                                        <p:tav tm="0">
                                          <p:val>
                                            <p:fltVal val="0"/>
                                          </p:val>
                                        </p:tav>
                                        <p:tav tm="100000">
                                          <p:val>
                                            <p:strVal val="#ppt_h"/>
                                          </p:val>
                                        </p:tav>
                                      </p:tavLst>
                                    </p:anim>
                                    <p:anim calcmode="lin" valueType="num">
                                      <p:cBhvr>
                                        <p:cTn id="30" dur="1000" fill="hold"/>
                                        <p:tgtEl>
                                          <p:spTgt spid="17"/>
                                        </p:tgtEl>
                                        <p:attrNameLst>
                                          <p:attrName>style.rotation</p:attrName>
                                        </p:attrNameLst>
                                      </p:cBhvr>
                                      <p:tavLst>
                                        <p:tav tm="0">
                                          <p:val>
                                            <p:fltVal val="90"/>
                                          </p:val>
                                        </p:tav>
                                        <p:tav tm="100000">
                                          <p:val>
                                            <p:fltVal val="0"/>
                                          </p:val>
                                        </p:tav>
                                      </p:tavLst>
                                    </p:anim>
                                    <p:animEffect transition="in" filter="fade">
                                      <p:cBhvr>
                                        <p:cTn id="31" dur="10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aphicFrame>
        <p:nvGraphicFramePr>
          <p:cNvPr id="5" name="Objekt 4"/>
          <p:cNvGraphicFramePr>
            <a:graphicFrameLocks noChangeAspect="1"/>
          </p:cNvGraphicFramePr>
          <p:nvPr>
            <p:extLst>
              <p:ext uri="{D42A27DB-BD31-4B8C-83A1-F6EECF244321}">
                <p14:modId xmlns:p14="http://schemas.microsoft.com/office/powerpoint/2010/main" val="3866880251"/>
              </p:ext>
            </p:extLst>
          </p:nvPr>
        </p:nvGraphicFramePr>
        <p:xfrm>
          <a:off x="812800" y="128951"/>
          <a:ext cx="4499493" cy="6366820"/>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812800" y="128951"/>
                        <a:ext cx="4499493" cy="6366820"/>
                      </a:xfrm>
                      <a:prstGeom prst="rect">
                        <a:avLst/>
                      </a:prstGeom>
                    </p:spPr>
                  </p:pic>
                </p:oleObj>
              </mc:Fallback>
            </mc:AlternateContent>
          </a:graphicData>
        </a:graphic>
      </p:graphicFrame>
      <p:graphicFrame>
        <p:nvGraphicFramePr>
          <p:cNvPr id="9" name="Objekt 8"/>
          <p:cNvGraphicFramePr>
            <a:graphicFrameLocks noChangeAspect="1"/>
          </p:cNvGraphicFramePr>
          <p:nvPr>
            <p:extLst>
              <p:ext uri="{D42A27DB-BD31-4B8C-83A1-F6EECF244321}">
                <p14:modId xmlns:p14="http://schemas.microsoft.com/office/powerpoint/2010/main" val="2676398001"/>
              </p:ext>
            </p:extLst>
          </p:nvPr>
        </p:nvGraphicFramePr>
        <p:xfrm>
          <a:off x="5533566" y="128951"/>
          <a:ext cx="4454337" cy="6302925"/>
        </p:xfrm>
        <a:graphic>
          <a:graphicData uri="http://schemas.openxmlformats.org/presentationml/2006/ole">
            <mc:AlternateContent xmlns:mc="http://schemas.openxmlformats.org/markup-compatibility/2006">
              <mc:Choice xmlns:v="urn:schemas-microsoft-com:vml" Requires="v">
                <p:oleObj name="Acrobat Document" r:id="rId4" imgW="5667277" imgH="8019860" progId="AcroExch.Document.DC">
                  <p:embed/>
                </p:oleObj>
              </mc:Choice>
              <mc:Fallback>
                <p:oleObj name="Acrobat Document" r:id="rId4" imgW="5667277" imgH="8019860" progId="AcroExch.Document.DC">
                  <p:embed/>
                  <p:pic>
                    <p:nvPicPr>
                      <p:cNvPr id="0" name=""/>
                      <p:cNvPicPr/>
                      <p:nvPr/>
                    </p:nvPicPr>
                    <p:blipFill>
                      <a:blip r:embed="rId5"/>
                      <a:stretch>
                        <a:fillRect/>
                      </a:stretch>
                    </p:blipFill>
                    <p:spPr>
                      <a:xfrm>
                        <a:off x="5533566" y="128951"/>
                        <a:ext cx="4454337" cy="6302925"/>
                      </a:xfrm>
                      <a:prstGeom prst="rect">
                        <a:avLst/>
                      </a:prstGeom>
                    </p:spPr>
                  </p:pic>
                </p:oleObj>
              </mc:Fallback>
            </mc:AlternateContent>
          </a:graphicData>
        </a:graphic>
      </p:graphicFrame>
      <p:sp>
        <p:nvSpPr>
          <p:cNvPr id="16" name="Rechteck 15"/>
          <p:cNvSpPr/>
          <p:nvPr/>
        </p:nvSpPr>
        <p:spPr>
          <a:xfrm>
            <a:off x="6246380" y="5671457"/>
            <a:ext cx="876300" cy="228599"/>
          </a:xfrm>
          <a:prstGeom prst="rect">
            <a:avLst/>
          </a:prstGeom>
          <a:solidFill>
            <a:srgbClr val="FF0000">
              <a:alpha val="14902"/>
            </a:srgbClr>
          </a:solidFill>
          <a:ln>
            <a:solidFill>
              <a:srgbClr val="000000">
                <a:alpha val="1686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rgbClr val="FF0000"/>
              </a:solidFill>
            </a:endParaRPr>
          </a:p>
        </p:txBody>
      </p:sp>
      <p:sp>
        <p:nvSpPr>
          <p:cNvPr id="12" name="Gefaltete Ecke 11"/>
          <p:cNvSpPr/>
          <p:nvPr/>
        </p:nvSpPr>
        <p:spPr>
          <a:xfrm rot="21277117">
            <a:off x="7345383" y="5254563"/>
            <a:ext cx="1261288"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Datum der Zustellung</a:t>
            </a:r>
          </a:p>
        </p:txBody>
      </p:sp>
      <p:cxnSp>
        <p:nvCxnSpPr>
          <p:cNvPr id="4" name="Gerade Verbindung mit Pfeil 3"/>
          <p:cNvCxnSpPr/>
          <p:nvPr/>
        </p:nvCxnSpPr>
        <p:spPr>
          <a:xfrm flipH="1" flipV="1">
            <a:off x="6684530" y="5985155"/>
            <a:ext cx="605022" cy="2299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Gefaltete Ecke 14"/>
          <p:cNvSpPr/>
          <p:nvPr/>
        </p:nvSpPr>
        <p:spPr>
          <a:xfrm rot="240325">
            <a:off x="4324766" y="595236"/>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Foliierung</a:t>
            </a:r>
            <a:endParaRPr lang="de-DE" dirty="0">
              <a:solidFill>
                <a:schemeClr val="tx1"/>
              </a:solidFill>
              <a:latin typeface="MV Boli" panose="02000500030200090000" pitchFamily="2" charset="0"/>
              <a:cs typeface="MV Boli" panose="02000500030200090000" pitchFamily="2" charset="0"/>
            </a:endParaRPr>
          </a:p>
        </p:txBody>
      </p:sp>
      <p:sp>
        <p:nvSpPr>
          <p:cNvPr id="2" name="Rechteck 1">
            <a:extLst>
              <a:ext uri="{FF2B5EF4-FFF2-40B4-BE49-F238E27FC236}">
                <a16:creationId xmlns:a16="http://schemas.microsoft.com/office/drawing/2014/main" id="{53A7419D-7115-137E-9BA3-0D2A3943402D}"/>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3" name="Grafik 2" descr="image001">
            <a:extLst>
              <a:ext uri="{FF2B5EF4-FFF2-40B4-BE49-F238E27FC236}">
                <a16:creationId xmlns:a16="http://schemas.microsoft.com/office/drawing/2014/main" id="{DCB0D6E1-1D1F-690F-AAE3-B18ED117928A}"/>
              </a:ext>
            </a:extLst>
          </p:cNvPr>
          <p:cNvPicPr>
            <a:picLocks noChangeAspect="1" noChangeArrowheads="1"/>
          </p:cNvPicPr>
          <p:nvPr/>
        </p:nvPicPr>
        <p:blipFill>
          <a:blip r:embed="rId6">
            <a:alphaModFix amt="42000"/>
            <a:extLst>
              <a:ext uri="{28A0092B-C50C-407E-A947-70E740481C1C}">
                <a14:useLocalDpi xmlns:a14="http://schemas.microsoft.com/office/drawing/2010/main" val="0"/>
              </a:ext>
            </a:extLst>
          </a:blip>
          <a:srcRect/>
          <a:stretch>
            <a:fillRect/>
          </a:stretch>
        </p:blipFill>
        <p:spPr bwMode="auto">
          <a:xfrm>
            <a:off x="10895307" y="0"/>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3987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 calcmode="lin" valueType="num">
                                      <p:cBhvr>
                                        <p:cTn id="15" dur="1000" fill="hold"/>
                                        <p:tgtEl>
                                          <p:spTgt spid="12"/>
                                        </p:tgtEl>
                                        <p:attrNameLst>
                                          <p:attrName>style.rotation</p:attrName>
                                        </p:attrNameLst>
                                      </p:cBhvr>
                                      <p:tavLst>
                                        <p:tav tm="0">
                                          <p:val>
                                            <p:fltVal val="90"/>
                                          </p:val>
                                        </p:tav>
                                        <p:tav tm="100000">
                                          <p:val>
                                            <p:fltVal val="0"/>
                                          </p:val>
                                        </p:tav>
                                      </p:tavLst>
                                    </p:anim>
                                    <p:animEffect transition="in" filter="fade">
                                      <p:cBhvr>
                                        <p:cTn id="16" dur="1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1000" fill="hold"/>
                                        <p:tgtEl>
                                          <p:spTgt spid="15"/>
                                        </p:tgtEl>
                                        <p:attrNameLst>
                                          <p:attrName>ppt_w</p:attrName>
                                        </p:attrNameLst>
                                      </p:cBhvr>
                                      <p:tavLst>
                                        <p:tav tm="0">
                                          <p:val>
                                            <p:fltVal val="0"/>
                                          </p:val>
                                        </p:tav>
                                        <p:tav tm="100000">
                                          <p:val>
                                            <p:strVal val="#ppt_w"/>
                                          </p:val>
                                        </p:tav>
                                      </p:tavLst>
                                    </p:anim>
                                    <p:anim calcmode="lin" valueType="num">
                                      <p:cBhvr>
                                        <p:cTn id="29" dur="1000" fill="hold"/>
                                        <p:tgtEl>
                                          <p:spTgt spid="15"/>
                                        </p:tgtEl>
                                        <p:attrNameLst>
                                          <p:attrName>ppt_h</p:attrName>
                                        </p:attrNameLst>
                                      </p:cBhvr>
                                      <p:tavLst>
                                        <p:tav tm="0">
                                          <p:val>
                                            <p:fltVal val="0"/>
                                          </p:val>
                                        </p:tav>
                                        <p:tav tm="100000">
                                          <p:val>
                                            <p:strVal val="#ppt_h"/>
                                          </p:val>
                                        </p:tav>
                                      </p:tavLst>
                                    </p:anim>
                                    <p:anim calcmode="lin" valueType="num">
                                      <p:cBhvr>
                                        <p:cTn id="30" dur="1000" fill="hold"/>
                                        <p:tgtEl>
                                          <p:spTgt spid="15"/>
                                        </p:tgtEl>
                                        <p:attrNameLst>
                                          <p:attrName>style.rotation</p:attrName>
                                        </p:attrNameLst>
                                      </p:cBhvr>
                                      <p:tavLst>
                                        <p:tav tm="0">
                                          <p:val>
                                            <p:fltVal val="90"/>
                                          </p:val>
                                        </p:tav>
                                        <p:tav tm="100000">
                                          <p:val>
                                            <p:fltVal val="0"/>
                                          </p:val>
                                        </p:tav>
                                      </p:tavLst>
                                    </p:anim>
                                    <p:animEffect transition="in" filter="fade">
                                      <p:cBhvr>
                                        <p:cTn id="31"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2"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aphicFrame>
        <p:nvGraphicFramePr>
          <p:cNvPr id="5" name="Objekt 4"/>
          <p:cNvGraphicFramePr>
            <a:graphicFrameLocks noChangeAspect="1"/>
          </p:cNvGraphicFramePr>
          <p:nvPr>
            <p:extLst>
              <p:ext uri="{D42A27DB-BD31-4B8C-83A1-F6EECF244321}">
                <p14:modId xmlns:p14="http://schemas.microsoft.com/office/powerpoint/2010/main" val="1435836588"/>
              </p:ext>
            </p:extLst>
          </p:nvPr>
        </p:nvGraphicFramePr>
        <p:xfrm>
          <a:off x="981871" y="315335"/>
          <a:ext cx="4400914" cy="6227330"/>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981871" y="315335"/>
                        <a:ext cx="4400914" cy="6227330"/>
                      </a:xfrm>
                      <a:prstGeom prst="rect">
                        <a:avLst/>
                      </a:prstGeom>
                    </p:spPr>
                  </p:pic>
                </p:oleObj>
              </mc:Fallback>
            </mc:AlternateContent>
          </a:graphicData>
        </a:graphic>
      </p:graphicFrame>
      <p:graphicFrame>
        <p:nvGraphicFramePr>
          <p:cNvPr id="9" name="Objekt 8"/>
          <p:cNvGraphicFramePr>
            <a:graphicFrameLocks noChangeAspect="1"/>
          </p:cNvGraphicFramePr>
          <p:nvPr>
            <p:extLst>
              <p:ext uri="{D42A27DB-BD31-4B8C-83A1-F6EECF244321}">
                <p14:modId xmlns:p14="http://schemas.microsoft.com/office/powerpoint/2010/main" val="1970445284"/>
              </p:ext>
            </p:extLst>
          </p:nvPr>
        </p:nvGraphicFramePr>
        <p:xfrm>
          <a:off x="5606775" y="315335"/>
          <a:ext cx="4408899" cy="6238628"/>
        </p:xfrm>
        <a:graphic>
          <a:graphicData uri="http://schemas.openxmlformats.org/presentationml/2006/ole">
            <mc:AlternateContent xmlns:mc="http://schemas.openxmlformats.org/markup-compatibility/2006">
              <mc:Choice xmlns:v="urn:schemas-microsoft-com:vml" Requires="v">
                <p:oleObj name="Acrobat Document" r:id="rId4" imgW="5667277" imgH="8019860" progId="AcroExch.Document.DC">
                  <p:embed/>
                </p:oleObj>
              </mc:Choice>
              <mc:Fallback>
                <p:oleObj name="Acrobat Document" r:id="rId4" imgW="5667277" imgH="8019860" progId="AcroExch.Document.DC">
                  <p:embed/>
                  <p:pic>
                    <p:nvPicPr>
                      <p:cNvPr id="0" name=""/>
                      <p:cNvPicPr/>
                      <p:nvPr/>
                    </p:nvPicPr>
                    <p:blipFill>
                      <a:blip r:embed="rId5"/>
                      <a:stretch>
                        <a:fillRect/>
                      </a:stretch>
                    </p:blipFill>
                    <p:spPr>
                      <a:xfrm>
                        <a:off x="5606775" y="315335"/>
                        <a:ext cx="4408899" cy="6238628"/>
                      </a:xfrm>
                      <a:prstGeom prst="rect">
                        <a:avLst/>
                      </a:prstGeom>
                    </p:spPr>
                  </p:pic>
                </p:oleObj>
              </mc:Fallback>
            </mc:AlternateContent>
          </a:graphicData>
        </a:graphic>
      </p:graphicFrame>
      <p:sp>
        <p:nvSpPr>
          <p:cNvPr id="11" name="Rechteck 10"/>
          <p:cNvSpPr/>
          <p:nvPr/>
        </p:nvSpPr>
        <p:spPr>
          <a:xfrm>
            <a:off x="6305255" y="5816600"/>
            <a:ext cx="876300" cy="228599"/>
          </a:xfrm>
          <a:prstGeom prst="rect">
            <a:avLst/>
          </a:prstGeom>
          <a:solidFill>
            <a:srgbClr val="FF0000">
              <a:alpha val="14902"/>
            </a:srgbClr>
          </a:solidFill>
          <a:ln>
            <a:solidFill>
              <a:srgbClr val="000000">
                <a:alpha val="1686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rgbClr val="FF0000"/>
              </a:solidFill>
            </a:endParaRPr>
          </a:p>
        </p:txBody>
      </p:sp>
      <p:sp>
        <p:nvSpPr>
          <p:cNvPr id="16" name="Gefaltete Ecke 15"/>
          <p:cNvSpPr/>
          <p:nvPr/>
        </p:nvSpPr>
        <p:spPr>
          <a:xfrm rot="21277117">
            <a:off x="7296787" y="5431467"/>
            <a:ext cx="1261288"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Datum der Zustellung</a:t>
            </a:r>
          </a:p>
        </p:txBody>
      </p:sp>
      <p:sp>
        <p:nvSpPr>
          <p:cNvPr id="10" name="Gefaltete Ecke 9"/>
          <p:cNvSpPr/>
          <p:nvPr/>
        </p:nvSpPr>
        <p:spPr>
          <a:xfrm rot="240325">
            <a:off x="4303375" y="795263"/>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Foliierung</a:t>
            </a:r>
            <a:endParaRPr lang="de-DE" dirty="0">
              <a:solidFill>
                <a:schemeClr val="tx1"/>
              </a:solidFill>
              <a:latin typeface="MV Boli" panose="02000500030200090000" pitchFamily="2" charset="0"/>
              <a:cs typeface="MV Boli" panose="02000500030200090000" pitchFamily="2" charset="0"/>
            </a:endParaRPr>
          </a:p>
        </p:txBody>
      </p:sp>
      <p:cxnSp>
        <p:nvCxnSpPr>
          <p:cNvPr id="12" name="Gerade Verbindung mit Pfeil 11"/>
          <p:cNvCxnSpPr/>
          <p:nvPr/>
        </p:nvCxnSpPr>
        <p:spPr>
          <a:xfrm flipH="1" flipV="1">
            <a:off x="6743405" y="6184627"/>
            <a:ext cx="518817" cy="22736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Rechteck 1">
            <a:extLst>
              <a:ext uri="{FF2B5EF4-FFF2-40B4-BE49-F238E27FC236}">
                <a16:creationId xmlns:a16="http://schemas.microsoft.com/office/drawing/2014/main" id="{546962D9-5059-8A42-71A9-ECBD492C67E7}"/>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3" name="Grafik 2" descr="image001">
            <a:extLst>
              <a:ext uri="{FF2B5EF4-FFF2-40B4-BE49-F238E27FC236}">
                <a16:creationId xmlns:a16="http://schemas.microsoft.com/office/drawing/2014/main" id="{BC984D1B-ECD9-59DF-06E8-6D47CFB3E5E2}"/>
              </a:ext>
            </a:extLst>
          </p:cNvPr>
          <p:cNvPicPr>
            <a:picLocks noChangeAspect="1" noChangeArrowheads="1"/>
          </p:cNvPicPr>
          <p:nvPr/>
        </p:nvPicPr>
        <p:blipFill>
          <a:blip r:embed="rId6">
            <a:alphaModFix amt="42000"/>
            <a:extLst>
              <a:ext uri="{28A0092B-C50C-407E-A947-70E740481C1C}">
                <a14:useLocalDpi xmlns:a14="http://schemas.microsoft.com/office/drawing/2010/main" val="0"/>
              </a:ext>
            </a:extLst>
          </a:blip>
          <a:srcRect/>
          <a:stretch>
            <a:fillRect/>
          </a:stretch>
        </p:blipFill>
        <p:spPr bwMode="auto">
          <a:xfrm>
            <a:off x="10853099" y="12059"/>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661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1000" fill="hold"/>
                                        <p:tgtEl>
                                          <p:spTgt spid="10"/>
                                        </p:tgtEl>
                                        <p:attrNameLst>
                                          <p:attrName>ppt_w</p:attrName>
                                        </p:attrNameLst>
                                      </p:cBhvr>
                                      <p:tavLst>
                                        <p:tav tm="0">
                                          <p:val>
                                            <p:fltVal val="0"/>
                                          </p:val>
                                        </p:tav>
                                        <p:tav tm="100000">
                                          <p:val>
                                            <p:strVal val="#ppt_w"/>
                                          </p:val>
                                        </p:tav>
                                      </p:tavLst>
                                    </p:anim>
                                    <p:anim calcmode="lin" valueType="num">
                                      <p:cBhvr>
                                        <p:cTn id="29" dur="1000" fill="hold"/>
                                        <p:tgtEl>
                                          <p:spTgt spid="10"/>
                                        </p:tgtEl>
                                        <p:attrNameLst>
                                          <p:attrName>ppt_h</p:attrName>
                                        </p:attrNameLst>
                                      </p:cBhvr>
                                      <p:tavLst>
                                        <p:tav tm="0">
                                          <p:val>
                                            <p:fltVal val="0"/>
                                          </p:val>
                                        </p:tav>
                                        <p:tav tm="100000">
                                          <p:val>
                                            <p:strVal val="#ppt_h"/>
                                          </p:val>
                                        </p:tav>
                                      </p:tavLst>
                                    </p:anim>
                                    <p:anim calcmode="lin" valueType="num">
                                      <p:cBhvr>
                                        <p:cTn id="30" dur="1000" fill="hold"/>
                                        <p:tgtEl>
                                          <p:spTgt spid="10"/>
                                        </p:tgtEl>
                                        <p:attrNameLst>
                                          <p:attrName>style.rotation</p:attrName>
                                        </p:attrNameLst>
                                      </p:cBhvr>
                                      <p:tavLst>
                                        <p:tav tm="0">
                                          <p:val>
                                            <p:fltVal val="90"/>
                                          </p:val>
                                        </p:tav>
                                        <p:tav tm="100000">
                                          <p:val>
                                            <p:fltVal val="0"/>
                                          </p:val>
                                        </p:tav>
                                      </p:tavLst>
                                    </p:anim>
                                    <p:animEffect transition="in" filter="fade">
                                      <p:cBhvr>
                                        <p:cTn id="3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D7BC4207-52BC-FA9E-39AF-DAD30D72AB9E}"/>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4" name="Objekt 3"/>
          <p:cNvGraphicFramePr>
            <a:graphicFrameLocks noChangeAspect="1"/>
          </p:cNvGraphicFramePr>
          <p:nvPr>
            <p:extLst>
              <p:ext uri="{D42A27DB-BD31-4B8C-83A1-F6EECF244321}">
                <p14:modId xmlns:p14="http://schemas.microsoft.com/office/powerpoint/2010/main" val="1222827282"/>
              </p:ext>
            </p:extLst>
          </p:nvPr>
        </p:nvGraphicFramePr>
        <p:xfrm>
          <a:off x="3697053" y="68940"/>
          <a:ext cx="4797893" cy="6789060"/>
        </p:xfrm>
        <a:graphic>
          <a:graphicData uri="http://schemas.openxmlformats.org/presentationml/2006/ole">
            <mc:AlternateContent xmlns:mc="http://schemas.openxmlformats.org/markup-compatibility/2006">
              <mc:Choice xmlns:v="urn:schemas-microsoft-com:vml" Requires="v">
                <p:oleObj name="Acrobat Document" r:id="rId3" imgW="5667277" imgH="8019860" progId="AcroExch.Document.DC">
                  <p:embed/>
                </p:oleObj>
              </mc:Choice>
              <mc:Fallback>
                <p:oleObj name="Acrobat Document" r:id="rId3" imgW="5667277" imgH="8019860" progId="AcroExch.Document.DC">
                  <p:embed/>
                  <p:pic>
                    <p:nvPicPr>
                      <p:cNvPr id="4" name="Objekt 3"/>
                      <p:cNvPicPr/>
                      <p:nvPr/>
                    </p:nvPicPr>
                    <p:blipFill>
                      <a:blip r:embed="rId4"/>
                      <a:stretch>
                        <a:fillRect/>
                      </a:stretch>
                    </p:blipFill>
                    <p:spPr>
                      <a:xfrm>
                        <a:off x="3697053" y="68940"/>
                        <a:ext cx="4797893" cy="6789060"/>
                      </a:xfrm>
                      <a:prstGeom prst="rect">
                        <a:avLst/>
                      </a:prstGeom>
                    </p:spPr>
                  </p:pic>
                </p:oleObj>
              </mc:Fallback>
            </mc:AlternateContent>
          </a:graphicData>
        </a:graphic>
      </p:graphicFrame>
      <p:sp>
        <p:nvSpPr>
          <p:cNvPr id="5" name="Rechteck 4"/>
          <p:cNvSpPr/>
          <p:nvPr/>
        </p:nvSpPr>
        <p:spPr>
          <a:xfrm>
            <a:off x="6586538" y="2219325"/>
            <a:ext cx="914400" cy="33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p:cNvSpPr/>
          <p:nvPr/>
        </p:nvSpPr>
        <p:spPr>
          <a:xfrm>
            <a:off x="6777038" y="2751592"/>
            <a:ext cx="914400" cy="269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rgbClr val="FF0000"/>
                </a:solidFill>
              </a:rPr>
              <a:t>xx/xx</a:t>
            </a:r>
          </a:p>
        </p:txBody>
      </p:sp>
      <p:sp>
        <p:nvSpPr>
          <p:cNvPr id="9" name="Gefaltete Ecke 8"/>
          <p:cNvSpPr/>
          <p:nvPr/>
        </p:nvSpPr>
        <p:spPr>
          <a:xfrm rot="240325">
            <a:off x="5188467" y="3535024"/>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Frist notieren</a:t>
            </a:r>
          </a:p>
        </p:txBody>
      </p:sp>
      <p:sp>
        <p:nvSpPr>
          <p:cNvPr id="11" name="Gefaltete Ecke 10"/>
          <p:cNvSpPr/>
          <p:nvPr/>
        </p:nvSpPr>
        <p:spPr>
          <a:xfrm rot="21277117">
            <a:off x="6832868" y="4216350"/>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drei Wochen nach Zustellung</a:t>
            </a:r>
          </a:p>
        </p:txBody>
      </p:sp>
      <p:sp>
        <p:nvSpPr>
          <p:cNvPr id="2" name="Pfeil nach rechts 1"/>
          <p:cNvSpPr/>
          <p:nvPr/>
        </p:nvSpPr>
        <p:spPr>
          <a:xfrm rot="522824" flipH="1">
            <a:off x="8398567" y="240085"/>
            <a:ext cx="2324206" cy="850900"/>
          </a:xfrm>
          <a:prstGeom prst="rightArrow">
            <a:avLst>
              <a:gd name="adj1" fmla="val 44104"/>
              <a:gd name="adj2" fmla="val 50000"/>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2">
                    <a:lumMod val="50000"/>
                  </a:schemeClr>
                </a:solidFill>
              </a:rPr>
              <a:t>Zurück zu </a:t>
            </a:r>
            <a:r>
              <a:rPr lang="de-DE" dirty="0" err="1">
                <a:solidFill>
                  <a:schemeClr val="accent2">
                    <a:lumMod val="50000"/>
                  </a:schemeClr>
                </a:solidFill>
              </a:rPr>
              <a:t>Bl</a:t>
            </a:r>
            <a:r>
              <a:rPr lang="de-DE" dirty="0">
                <a:solidFill>
                  <a:schemeClr val="accent2">
                    <a:lumMod val="50000"/>
                  </a:schemeClr>
                </a:solidFill>
              </a:rPr>
              <a:t>. 5</a:t>
            </a:r>
          </a:p>
        </p:txBody>
      </p:sp>
      <p:cxnSp>
        <p:nvCxnSpPr>
          <p:cNvPr id="12" name="Gerade Verbindung mit Pfeil 11"/>
          <p:cNvCxnSpPr/>
          <p:nvPr/>
        </p:nvCxnSpPr>
        <p:spPr>
          <a:xfrm flipV="1">
            <a:off x="6548403" y="3000417"/>
            <a:ext cx="630002" cy="8571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Rechteck 7">
            <a:extLst>
              <a:ext uri="{FF2B5EF4-FFF2-40B4-BE49-F238E27FC236}">
                <a16:creationId xmlns:a16="http://schemas.microsoft.com/office/drawing/2014/main" id="{A2405CA5-72B8-2673-3AB7-B3B3BD92A691}"/>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3" name="Rechteck 12">
            <a:extLst>
              <a:ext uri="{FF2B5EF4-FFF2-40B4-BE49-F238E27FC236}">
                <a16:creationId xmlns:a16="http://schemas.microsoft.com/office/drawing/2014/main" id="{764AEF7E-715A-C054-0A77-5ACA0228EB10}"/>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25103F7A-2401-EF49-329A-3C2AC4A17190}"/>
              </a:ext>
            </a:extLst>
          </p:cNvPr>
          <p:cNvPicPr>
            <a:picLocks noChangeAspect="1" noChangeArrowheads="1"/>
          </p:cNvPicPr>
          <p:nvPr/>
        </p:nvPicPr>
        <p:blipFill>
          <a:blip r:embed="rId5">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14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11" grpId="0" animBg="1"/>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610D9AB8-6ADE-DE31-753A-2448ECCCB1AD}"/>
              </a:ext>
            </a:extLst>
          </p:cNvPr>
          <p:cNvPicPr>
            <a:picLocks noChangeAspect="1"/>
          </p:cNvPicPr>
          <p:nvPr/>
        </p:nvPicPr>
        <p:blipFill>
          <a:blip r:embed="rId2"/>
          <a:stretch>
            <a:fillRect/>
          </a:stretch>
        </p:blipFill>
        <p:spPr>
          <a:xfrm>
            <a:off x="0" y="0"/>
            <a:ext cx="12192000" cy="6857999"/>
          </a:xfrm>
          <a:prstGeom prst="rect">
            <a:avLst/>
          </a:prstGeom>
        </p:spPr>
      </p:pic>
      <p:sp>
        <p:nvSpPr>
          <p:cNvPr id="12" name="Gefaltete Ecke 11"/>
          <p:cNvSpPr/>
          <p:nvPr/>
        </p:nvSpPr>
        <p:spPr>
          <a:xfrm rot="21277117">
            <a:off x="9024710" y="2346353"/>
            <a:ext cx="1521664" cy="1534538"/>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Fist streichen, nach erfolgter Zustellung</a:t>
            </a:r>
          </a:p>
        </p:txBody>
      </p:sp>
      <p:graphicFrame>
        <p:nvGraphicFramePr>
          <p:cNvPr id="2" name="Objekt 1"/>
          <p:cNvGraphicFramePr>
            <a:graphicFrameLocks noChangeAspect="1"/>
          </p:cNvGraphicFramePr>
          <p:nvPr>
            <p:extLst>
              <p:ext uri="{D42A27DB-BD31-4B8C-83A1-F6EECF244321}">
                <p14:modId xmlns:p14="http://schemas.microsoft.com/office/powerpoint/2010/main" val="758902775"/>
              </p:ext>
            </p:extLst>
          </p:nvPr>
        </p:nvGraphicFramePr>
        <p:xfrm>
          <a:off x="3931650" y="63500"/>
          <a:ext cx="4711985" cy="6667499"/>
        </p:xfrm>
        <a:graphic>
          <a:graphicData uri="http://schemas.openxmlformats.org/presentationml/2006/ole">
            <mc:AlternateContent xmlns:mc="http://schemas.openxmlformats.org/markup-compatibility/2006">
              <mc:Choice xmlns:v="urn:schemas-microsoft-com:vml" Requires="v">
                <p:oleObj name="Acrobat Document" r:id="rId3" imgW="5667277" imgH="8019860" progId="AcroExch.Document.DC">
                  <p:embed/>
                </p:oleObj>
              </mc:Choice>
              <mc:Fallback>
                <p:oleObj name="Acrobat Document" r:id="rId3" imgW="5667277" imgH="8019860" progId="AcroExch.Document.DC">
                  <p:embed/>
                  <p:pic>
                    <p:nvPicPr>
                      <p:cNvPr id="2" name="Objekt 1"/>
                      <p:cNvPicPr/>
                      <p:nvPr/>
                    </p:nvPicPr>
                    <p:blipFill>
                      <a:blip r:embed="rId4"/>
                      <a:stretch>
                        <a:fillRect/>
                      </a:stretch>
                    </p:blipFill>
                    <p:spPr>
                      <a:xfrm>
                        <a:off x="3931650" y="63500"/>
                        <a:ext cx="4711985" cy="6667499"/>
                      </a:xfrm>
                      <a:prstGeom prst="rect">
                        <a:avLst/>
                      </a:prstGeom>
                    </p:spPr>
                  </p:pic>
                </p:oleObj>
              </mc:Fallback>
            </mc:AlternateContent>
          </a:graphicData>
        </a:graphic>
      </p:graphicFrame>
      <p:sp>
        <p:nvSpPr>
          <p:cNvPr id="8" name="Rechteck 7"/>
          <p:cNvSpPr/>
          <p:nvPr/>
        </p:nvSpPr>
        <p:spPr>
          <a:xfrm>
            <a:off x="7598570" y="63500"/>
            <a:ext cx="914400" cy="5317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7743826" y="53975"/>
            <a:ext cx="390665" cy="4237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6</a:t>
            </a:r>
          </a:p>
        </p:txBody>
      </p:sp>
      <p:grpSp>
        <p:nvGrpSpPr>
          <p:cNvPr id="21" name="Gruppieren 20"/>
          <p:cNvGrpSpPr/>
          <p:nvPr/>
        </p:nvGrpSpPr>
        <p:grpSpPr>
          <a:xfrm>
            <a:off x="8084966" y="277744"/>
            <a:ext cx="542001" cy="635000"/>
            <a:chOff x="8101634" y="224597"/>
            <a:chExt cx="542001" cy="635000"/>
          </a:xfrm>
        </p:grpSpPr>
        <p:sp>
          <p:nvSpPr>
            <p:cNvPr id="14" name="Rechteck 13"/>
            <p:cNvSpPr/>
            <p:nvPr/>
          </p:nvSpPr>
          <p:spPr>
            <a:xfrm>
              <a:off x="8101634" y="224597"/>
              <a:ext cx="542001" cy="63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8</a:t>
              </a:r>
            </a:p>
          </p:txBody>
        </p:sp>
        <p:cxnSp>
          <p:nvCxnSpPr>
            <p:cNvPr id="15" name="Gerader Verbinder 14"/>
            <p:cNvCxnSpPr>
              <a:stCxn id="14" idx="0"/>
              <a:endCxn id="14" idx="1"/>
            </p:cNvCxnSpPr>
            <p:nvPr/>
          </p:nvCxnSpPr>
          <p:spPr>
            <a:xfrm flipH="1">
              <a:off x="8101634" y="224597"/>
              <a:ext cx="271001" cy="31750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 name="Rechteck 3"/>
          <p:cNvSpPr/>
          <p:nvPr/>
        </p:nvSpPr>
        <p:spPr>
          <a:xfrm>
            <a:off x="7803657" y="2278380"/>
            <a:ext cx="433477" cy="289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7743826" y="2341439"/>
            <a:ext cx="623888" cy="2012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rgbClr val="FF0000"/>
                </a:solidFill>
              </a:rPr>
              <a:t>xx/xx</a:t>
            </a:r>
          </a:p>
        </p:txBody>
      </p:sp>
      <p:cxnSp>
        <p:nvCxnSpPr>
          <p:cNvPr id="16" name="Gerader Verbinder 15"/>
          <p:cNvCxnSpPr/>
          <p:nvPr/>
        </p:nvCxnSpPr>
        <p:spPr>
          <a:xfrm>
            <a:off x="7771607" y="2442086"/>
            <a:ext cx="568325" cy="2857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7" name="Pfeil nach rechts 16"/>
          <p:cNvSpPr/>
          <p:nvPr/>
        </p:nvSpPr>
        <p:spPr>
          <a:xfrm rot="522824" flipH="1">
            <a:off x="8466409" y="234645"/>
            <a:ext cx="2324206" cy="850900"/>
          </a:xfrm>
          <a:prstGeom prst="rightArrow">
            <a:avLst>
              <a:gd name="adj1" fmla="val 44104"/>
              <a:gd name="adj2" fmla="val 50000"/>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2">
                    <a:lumMod val="50000"/>
                  </a:schemeClr>
                </a:solidFill>
              </a:rPr>
              <a:t>Zurück zu </a:t>
            </a:r>
            <a:r>
              <a:rPr lang="de-DE" dirty="0" err="1">
                <a:solidFill>
                  <a:schemeClr val="accent2">
                    <a:lumMod val="50000"/>
                  </a:schemeClr>
                </a:solidFill>
              </a:rPr>
              <a:t>Bl</a:t>
            </a:r>
            <a:r>
              <a:rPr lang="de-DE" dirty="0">
                <a:solidFill>
                  <a:schemeClr val="accent2">
                    <a:lumMod val="50000"/>
                  </a:schemeClr>
                </a:solidFill>
              </a:rPr>
              <a:t>. 6</a:t>
            </a:r>
          </a:p>
        </p:txBody>
      </p:sp>
      <p:cxnSp>
        <p:nvCxnSpPr>
          <p:cNvPr id="9" name="Gerade Verbindung mit Pfeil 8"/>
          <p:cNvCxnSpPr/>
          <p:nvPr/>
        </p:nvCxnSpPr>
        <p:spPr>
          <a:xfrm flipH="1" flipV="1">
            <a:off x="8269184" y="2561796"/>
            <a:ext cx="643428" cy="1143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26338732-7E86-4DB0-7BC3-A78C59D9C3C7}"/>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0" name="Rechteck 9">
            <a:extLst>
              <a:ext uri="{FF2B5EF4-FFF2-40B4-BE49-F238E27FC236}">
                <a16:creationId xmlns:a16="http://schemas.microsoft.com/office/drawing/2014/main" id="{723457ED-060B-061D-52BA-29D58F24C698}"/>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1A61C3F0-0727-713F-F44C-17FBA3FBC3E4}"/>
              </a:ext>
            </a:extLst>
          </p:cNvPr>
          <p:cNvPicPr>
            <a:picLocks noChangeAspect="1" noChangeArrowheads="1"/>
          </p:cNvPicPr>
          <p:nvPr/>
        </p:nvPicPr>
        <p:blipFill>
          <a:blip r:embed="rId5">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922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1000" fill="hold"/>
                                        <p:tgtEl>
                                          <p:spTgt spid="12"/>
                                        </p:tgtEl>
                                        <p:attrNameLst>
                                          <p:attrName>ppt_w</p:attrName>
                                        </p:attrNameLst>
                                      </p:cBhvr>
                                      <p:tavLst>
                                        <p:tav tm="0">
                                          <p:val>
                                            <p:fltVal val="0"/>
                                          </p:val>
                                        </p:tav>
                                        <p:tav tm="100000">
                                          <p:val>
                                            <p:strVal val="#ppt_w"/>
                                          </p:val>
                                        </p:tav>
                                      </p:tavLst>
                                    </p:anim>
                                    <p:anim calcmode="lin" valueType="num">
                                      <p:cBhvr>
                                        <p:cTn id="21" dur="1000" fill="hold"/>
                                        <p:tgtEl>
                                          <p:spTgt spid="12"/>
                                        </p:tgtEl>
                                        <p:attrNameLst>
                                          <p:attrName>ppt_h</p:attrName>
                                        </p:attrNameLst>
                                      </p:cBhvr>
                                      <p:tavLst>
                                        <p:tav tm="0">
                                          <p:val>
                                            <p:fltVal val="0"/>
                                          </p:val>
                                        </p:tav>
                                        <p:tav tm="100000">
                                          <p:val>
                                            <p:strVal val="#ppt_h"/>
                                          </p:val>
                                        </p:tav>
                                      </p:tavLst>
                                    </p:anim>
                                    <p:anim calcmode="lin" valueType="num">
                                      <p:cBhvr>
                                        <p:cTn id="22" dur="1000" fill="hold"/>
                                        <p:tgtEl>
                                          <p:spTgt spid="12"/>
                                        </p:tgtEl>
                                        <p:attrNameLst>
                                          <p:attrName>style.rotation</p:attrName>
                                        </p:attrNameLst>
                                      </p:cBhvr>
                                      <p:tavLst>
                                        <p:tav tm="0">
                                          <p:val>
                                            <p:fltVal val="90"/>
                                          </p:val>
                                        </p:tav>
                                        <p:tav tm="100000">
                                          <p:val>
                                            <p:fltVal val="0"/>
                                          </p:val>
                                        </p:tav>
                                      </p:tavLst>
                                    </p:anim>
                                    <p:animEffect transition="in" filter="fade">
                                      <p:cBhvr>
                                        <p:cTn id="23" dur="10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0FAA71C8-B157-9EAA-D8D1-367F795DC08D}"/>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9" name="Objekt 8"/>
          <p:cNvGraphicFramePr>
            <a:graphicFrameLocks noChangeAspect="1"/>
          </p:cNvGraphicFramePr>
          <p:nvPr>
            <p:extLst>
              <p:ext uri="{D42A27DB-BD31-4B8C-83A1-F6EECF244321}">
                <p14:modId xmlns:p14="http://schemas.microsoft.com/office/powerpoint/2010/main" val="618473061"/>
              </p:ext>
            </p:extLst>
          </p:nvPr>
        </p:nvGraphicFramePr>
        <p:xfrm>
          <a:off x="3641789" y="125956"/>
          <a:ext cx="4757600" cy="6732044"/>
        </p:xfrm>
        <a:graphic>
          <a:graphicData uri="http://schemas.openxmlformats.org/presentationml/2006/ole">
            <mc:AlternateContent xmlns:mc="http://schemas.openxmlformats.org/markup-compatibility/2006">
              <mc:Choice xmlns:v="urn:schemas-microsoft-com:vml" Requires="v">
                <p:oleObj name="Acrobat Document" r:id="rId3" imgW="5667277" imgH="8019860" progId="AcroExch.Document.DC">
                  <p:embed/>
                </p:oleObj>
              </mc:Choice>
              <mc:Fallback>
                <p:oleObj name="Acrobat Document" r:id="rId3" imgW="5667277" imgH="8019860" progId="AcroExch.Document.DC">
                  <p:embed/>
                  <p:pic>
                    <p:nvPicPr>
                      <p:cNvPr id="0" name=""/>
                      <p:cNvPicPr/>
                      <p:nvPr/>
                    </p:nvPicPr>
                    <p:blipFill>
                      <a:blip r:embed="rId4"/>
                      <a:stretch>
                        <a:fillRect/>
                      </a:stretch>
                    </p:blipFill>
                    <p:spPr>
                      <a:xfrm>
                        <a:off x="3641789" y="125956"/>
                        <a:ext cx="4757600" cy="6732044"/>
                      </a:xfrm>
                      <a:prstGeom prst="rect">
                        <a:avLst/>
                      </a:prstGeom>
                    </p:spPr>
                  </p:pic>
                </p:oleObj>
              </mc:Fallback>
            </mc:AlternateContent>
          </a:graphicData>
        </a:graphic>
      </p:graphicFrame>
      <p:sp>
        <p:nvSpPr>
          <p:cNvPr id="4" name="Rechteck 3"/>
          <p:cNvSpPr/>
          <p:nvPr/>
        </p:nvSpPr>
        <p:spPr>
          <a:xfrm>
            <a:off x="7844428" y="238567"/>
            <a:ext cx="433477" cy="289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7843398" y="273583"/>
            <a:ext cx="434507" cy="4237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9</a:t>
            </a:r>
          </a:p>
        </p:txBody>
      </p:sp>
      <p:sp>
        <p:nvSpPr>
          <p:cNvPr id="8" name="Gefaltete Ecke 7"/>
          <p:cNvSpPr/>
          <p:nvPr/>
        </p:nvSpPr>
        <p:spPr>
          <a:xfrm rot="21277117">
            <a:off x="1517263" y="765349"/>
            <a:ext cx="1521664" cy="1534538"/>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nach Ablauf der Frist, Vorlage an den Richter</a:t>
            </a:r>
          </a:p>
        </p:txBody>
      </p:sp>
      <p:sp>
        <p:nvSpPr>
          <p:cNvPr id="10" name="Gefaltete Ecke 9"/>
          <p:cNvSpPr/>
          <p:nvPr/>
        </p:nvSpPr>
        <p:spPr>
          <a:xfrm rot="240325">
            <a:off x="8728123" y="756548"/>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Foliierung</a:t>
            </a:r>
            <a:endParaRPr lang="de-DE" dirty="0">
              <a:solidFill>
                <a:schemeClr val="tx1"/>
              </a:solidFill>
              <a:latin typeface="MV Boli" panose="02000500030200090000" pitchFamily="2" charset="0"/>
              <a:cs typeface="MV Boli" panose="02000500030200090000" pitchFamily="2" charset="0"/>
            </a:endParaRPr>
          </a:p>
        </p:txBody>
      </p:sp>
      <p:sp>
        <p:nvSpPr>
          <p:cNvPr id="11" name="Gefaltete Ecke 10"/>
          <p:cNvSpPr/>
          <p:nvPr/>
        </p:nvSpPr>
        <p:spPr>
          <a:xfrm>
            <a:off x="1490515" y="2116920"/>
            <a:ext cx="1521664" cy="1534538"/>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Akte kehrt mit VU zurück</a:t>
            </a:r>
          </a:p>
        </p:txBody>
      </p:sp>
      <p:sp>
        <p:nvSpPr>
          <p:cNvPr id="3" name="Rechteck 2">
            <a:extLst>
              <a:ext uri="{FF2B5EF4-FFF2-40B4-BE49-F238E27FC236}">
                <a16:creationId xmlns:a16="http://schemas.microsoft.com/office/drawing/2014/main" id="{08314FFB-4771-3B29-E78A-E0389A2A8E62}"/>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5" name="Rechteck 4">
            <a:extLst>
              <a:ext uri="{FF2B5EF4-FFF2-40B4-BE49-F238E27FC236}">
                <a16:creationId xmlns:a16="http://schemas.microsoft.com/office/drawing/2014/main" id="{46625F38-00C9-8413-E1FE-76B5D6A9868D}"/>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C7019AF5-A20C-13F4-A69D-C6F987DB95ED}"/>
              </a:ext>
            </a:extLst>
          </p:cNvPr>
          <p:cNvPicPr>
            <a:picLocks noChangeAspect="1" noChangeArrowheads="1"/>
          </p:cNvPicPr>
          <p:nvPr/>
        </p:nvPicPr>
        <p:blipFill>
          <a:blip r:embed="rId5">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2115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AED1954-6B40-FD66-E92A-4E90871B4BF0}"/>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2" name="Objekt 1"/>
          <p:cNvGraphicFramePr>
            <a:graphicFrameLocks noChangeAspect="1"/>
          </p:cNvGraphicFramePr>
          <p:nvPr>
            <p:extLst>
              <p:ext uri="{D42A27DB-BD31-4B8C-83A1-F6EECF244321}">
                <p14:modId xmlns:p14="http://schemas.microsoft.com/office/powerpoint/2010/main" val="4145141411"/>
              </p:ext>
            </p:extLst>
          </p:nvPr>
        </p:nvGraphicFramePr>
        <p:xfrm>
          <a:off x="3725105" y="170750"/>
          <a:ext cx="4741789" cy="6709670"/>
        </p:xfrm>
        <a:graphic>
          <a:graphicData uri="http://schemas.openxmlformats.org/presentationml/2006/ole">
            <mc:AlternateContent xmlns:mc="http://schemas.openxmlformats.org/markup-compatibility/2006">
              <mc:Choice xmlns:v="urn:schemas-microsoft-com:vml" Requires="v">
                <p:oleObj name="Acrobat Document" r:id="rId3" imgW="5667277" imgH="8019860" progId="AcroExch.Document.DC">
                  <p:embed/>
                </p:oleObj>
              </mc:Choice>
              <mc:Fallback>
                <p:oleObj name="Acrobat Document" r:id="rId3" imgW="5667277" imgH="8019860" progId="AcroExch.Document.DC">
                  <p:embed/>
                  <p:pic>
                    <p:nvPicPr>
                      <p:cNvPr id="0" name=""/>
                      <p:cNvPicPr/>
                      <p:nvPr/>
                    </p:nvPicPr>
                    <p:blipFill>
                      <a:blip r:embed="rId4"/>
                      <a:stretch>
                        <a:fillRect/>
                      </a:stretch>
                    </p:blipFill>
                    <p:spPr>
                      <a:xfrm>
                        <a:off x="3725105" y="170750"/>
                        <a:ext cx="4741789" cy="6709670"/>
                      </a:xfrm>
                      <a:prstGeom prst="rect">
                        <a:avLst/>
                      </a:prstGeom>
                    </p:spPr>
                  </p:pic>
                </p:oleObj>
              </mc:Fallback>
            </mc:AlternateContent>
          </a:graphicData>
        </a:graphic>
      </p:graphicFrame>
      <p:sp>
        <p:nvSpPr>
          <p:cNvPr id="4" name="Rechteck 3"/>
          <p:cNvSpPr/>
          <p:nvPr/>
        </p:nvSpPr>
        <p:spPr>
          <a:xfrm>
            <a:off x="8033417" y="200297"/>
            <a:ext cx="433477" cy="289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7708531" y="332966"/>
            <a:ext cx="649771" cy="5685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10</a:t>
            </a:r>
          </a:p>
        </p:txBody>
      </p:sp>
      <p:sp>
        <p:nvSpPr>
          <p:cNvPr id="8" name="Gefaltete Ecke 7"/>
          <p:cNvSpPr/>
          <p:nvPr/>
        </p:nvSpPr>
        <p:spPr>
          <a:xfrm rot="240325">
            <a:off x="8728123" y="756548"/>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Foliierung</a:t>
            </a:r>
            <a:endParaRPr lang="de-DE" dirty="0">
              <a:solidFill>
                <a:schemeClr val="tx1"/>
              </a:solidFill>
              <a:latin typeface="MV Boli" panose="02000500030200090000" pitchFamily="2" charset="0"/>
              <a:cs typeface="MV Boli" panose="02000500030200090000" pitchFamily="2" charset="0"/>
            </a:endParaRPr>
          </a:p>
        </p:txBody>
      </p:sp>
      <p:sp>
        <p:nvSpPr>
          <p:cNvPr id="5" name="Rechteck 4">
            <a:extLst>
              <a:ext uri="{FF2B5EF4-FFF2-40B4-BE49-F238E27FC236}">
                <a16:creationId xmlns:a16="http://schemas.microsoft.com/office/drawing/2014/main" id="{20AC433D-C10F-FB44-71C0-B5886FDF442B}"/>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Rechteck 8">
            <a:extLst>
              <a:ext uri="{FF2B5EF4-FFF2-40B4-BE49-F238E27FC236}">
                <a16:creationId xmlns:a16="http://schemas.microsoft.com/office/drawing/2014/main" id="{4BFE0D6A-7B7A-E846-7A9B-8D3D02A877AF}"/>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1811C696-8A91-FFD2-79CD-0049EB03FFA1}"/>
              </a:ext>
            </a:extLst>
          </p:cNvPr>
          <p:cNvPicPr>
            <a:picLocks noChangeAspect="1" noChangeArrowheads="1"/>
          </p:cNvPicPr>
          <p:nvPr/>
        </p:nvPicPr>
        <p:blipFill>
          <a:blip r:embed="rId5">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9722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0B79144-ECBD-420A-71C0-FDA8EA46D332}"/>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2" name="Objekt 1"/>
          <p:cNvGraphicFramePr>
            <a:graphicFrameLocks noChangeAspect="1"/>
          </p:cNvGraphicFramePr>
          <p:nvPr>
            <p:extLst>
              <p:ext uri="{D42A27DB-BD31-4B8C-83A1-F6EECF244321}">
                <p14:modId xmlns:p14="http://schemas.microsoft.com/office/powerpoint/2010/main" val="3164299067"/>
              </p:ext>
            </p:extLst>
          </p:nvPr>
        </p:nvGraphicFramePr>
        <p:xfrm>
          <a:off x="3739538" y="94587"/>
          <a:ext cx="4712923" cy="6668825"/>
        </p:xfrm>
        <a:graphic>
          <a:graphicData uri="http://schemas.openxmlformats.org/presentationml/2006/ole">
            <mc:AlternateContent xmlns:mc="http://schemas.openxmlformats.org/markup-compatibility/2006">
              <mc:Choice xmlns:v="urn:schemas-microsoft-com:vml" Requires="v">
                <p:oleObj name="Acrobat Document" r:id="rId3" imgW="5667277" imgH="8019860" progId="AcroExch.Document.DC">
                  <p:embed/>
                </p:oleObj>
              </mc:Choice>
              <mc:Fallback>
                <p:oleObj name="Acrobat Document" r:id="rId3" imgW="5667277" imgH="8019860" progId="AcroExch.Document.DC">
                  <p:embed/>
                  <p:pic>
                    <p:nvPicPr>
                      <p:cNvPr id="0" name=""/>
                      <p:cNvPicPr/>
                      <p:nvPr/>
                    </p:nvPicPr>
                    <p:blipFill>
                      <a:blip r:embed="rId4"/>
                      <a:stretch>
                        <a:fillRect/>
                      </a:stretch>
                    </p:blipFill>
                    <p:spPr>
                      <a:xfrm>
                        <a:off x="3739538" y="94587"/>
                        <a:ext cx="4712923" cy="6668825"/>
                      </a:xfrm>
                      <a:prstGeom prst="rect">
                        <a:avLst/>
                      </a:prstGeom>
                    </p:spPr>
                  </p:pic>
                </p:oleObj>
              </mc:Fallback>
            </mc:AlternateContent>
          </a:graphicData>
        </a:graphic>
      </p:graphicFrame>
      <p:sp>
        <p:nvSpPr>
          <p:cNvPr id="4" name="Rechteck 3"/>
          <p:cNvSpPr/>
          <p:nvPr/>
        </p:nvSpPr>
        <p:spPr>
          <a:xfrm>
            <a:off x="7944691" y="169545"/>
            <a:ext cx="433477" cy="289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7788254" y="243784"/>
            <a:ext cx="589914" cy="4928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11</a:t>
            </a:r>
          </a:p>
        </p:txBody>
      </p:sp>
      <p:sp>
        <p:nvSpPr>
          <p:cNvPr id="8" name="Gefaltete Ecke 7"/>
          <p:cNvSpPr/>
          <p:nvPr/>
        </p:nvSpPr>
        <p:spPr>
          <a:xfrm rot="240325">
            <a:off x="8728123" y="756548"/>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Foliierung</a:t>
            </a:r>
            <a:endParaRPr lang="de-DE" dirty="0">
              <a:solidFill>
                <a:schemeClr val="tx1"/>
              </a:solidFill>
              <a:latin typeface="MV Boli" panose="02000500030200090000" pitchFamily="2" charset="0"/>
              <a:cs typeface="MV Boli" panose="02000500030200090000" pitchFamily="2" charset="0"/>
            </a:endParaRPr>
          </a:p>
        </p:txBody>
      </p:sp>
      <p:sp>
        <p:nvSpPr>
          <p:cNvPr id="5" name="Rechteck 4">
            <a:extLst>
              <a:ext uri="{FF2B5EF4-FFF2-40B4-BE49-F238E27FC236}">
                <a16:creationId xmlns:a16="http://schemas.microsoft.com/office/drawing/2014/main" id="{1180BF75-A5D7-B4E2-F6FB-F9E7FD9865B5}"/>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Rechteck 8">
            <a:extLst>
              <a:ext uri="{FF2B5EF4-FFF2-40B4-BE49-F238E27FC236}">
                <a16:creationId xmlns:a16="http://schemas.microsoft.com/office/drawing/2014/main" id="{C587CB5C-5BDA-46C2-EA93-1B7776600EF0}"/>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6FBBD2EE-C114-ACAD-D961-9D3167027BFD}"/>
              </a:ext>
            </a:extLst>
          </p:cNvPr>
          <p:cNvPicPr>
            <a:picLocks noChangeAspect="1" noChangeArrowheads="1"/>
          </p:cNvPicPr>
          <p:nvPr/>
        </p:nvPicPr>
        <p:blipFill>
          <a:blip r:embed="rId5">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396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0872" y="0"/>
            <a:ext cx="4850256" cy="6858000"/>
          </a:xfrm>
          <a:prstGeom prst="rect">
            <a:avLst/>
          </a:prstGeom>
        </p:spPr>
      </p:pic>
      <p:sp>
        <p:nvSpPr>
          <p:cNvPr id="12" name="Gefaltete Ecke 11"/>
          <p:cNvSpPr/>
          <p:nvPr/>
        </p:nvSpPr>
        <p:spPr>
          <a:xfrm rot="21277117">
            <a:off x="8954627" y="4354365"/>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VU auf Akten-deckel notieren</a:t>
            </a:r>
          </a:p>
        </p:txBody>
      </p:sp>
      <p:sp>
        <p:nvSpPr>
          <p:cNvPr id="5" name="Rechteck 4"/>
          <p:cNvSpPr/>
          <p:nvPr/>
        </p:nvSpPr>
        <p:spPr>
          <a:xfrm>
            <a:off x="5355431" y="1455234"/>
            <a:ext cx="1481138" cy="252413"/>
          </a:xfrm>
          <a:prstGeom prst="rect">
            <a:avLst/>
          </a:prstGeom>
          <a:solidFill>
            <a:srgbClr val="F0C774">
              <a:alpha val="1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latin typeface="Bradley Hand ITC" panose="03070402050302030203" pitchFamily="66" charset="0"/>
              </a:rPr>
              <a:t>Schöneberg</a:t>
            </a:r>
          </a:p>
        </p:txBody>
      </p:sp>
      <p:sp>
        <p:nvSpPr>
          <p:cNvPr id="7" name="Rechteck 6"/>
          <p:cNvSpPr/>
          <p:nvPr/>
        </p:nvSpPr>
        <p:spPr>
          <a:xfrm>
            <a:off x="4569618" y="2331243"/>
            <a:ext cx="2286000"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Sportverein</a:t>
            </a:r>
            <a:r>
              <a:rPr lang="de-DE" sz="1600" dirty="0">
                <a:solidFill>
                  <a:schemeClr val="tx1"/>
                </a:solidFill>
                <a:latin typeface="Bradley Hand ITC" panose="03070402050302030203" pitchFamily="66" charset="0"/>
              </a:rPr>
              <a:t> Berlin e.V.</a:t>
            </a:r>
          </a:p>
        </p:txBody>
      </p:sp>
      <p:sp>
        <p:nvSpPr>
          <p:cNvPr id="11" name="Rechteck 10"/>
          <p:cNvSpPr/>
          <p:nvPr/>
        </p:nvSpPr>
        <p:spPr>
          <a:xfrm>
            <a:off x="4405819" y="3848389"/>
            <a:ext cx="2233611"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err="1">
                <a:solidFill>
                  <a:schemeClr val="tx1"/>
                </a:solidFill>
                <a:latin typeface="Bradley Hand ITC" panose="03070402050302030203" pitchFamily="66" charset="0"/>
              </a:rPr>
              <a:t>Vertr.d.d</a:t>
            </a:r>
            <a:r>
              <a:rPr lang="de-DE" sz="1400" dirty="0">
                <a:solidFill>
                  <a:schemeClr val="tx1"/>
                </a:solidFill>
                <a:latin typeface="Bradley Hand ITC" panose="03070402050302030203" pitchFamily="66" charset="0"/>
              </a:rPr>
              <a:t>. Eltern</a:t>
            </a:r>
          </a:p>
        </p:txBody>
      </p:sp>
      <p:sp>
        <p:nvSpPr>
          <p:cNvPr id="13" name="Rechteck 12"/>
          <p:cNvSpPr/>
          <p:nvPr/>
        </p:nvSpPr>
        <p:spPr>
          <a:xfrm>
            <a:off x="5522625" y="2972380"/>
            <a:ext cx="1047750"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Hermann</a:t>
            </a:r>
            <a:endParaRPr lang="de-DE" sz="1600" dirty="0">
              <a:solidFill>
                <a:schemeClr val="tx1"/>
              </a:solidFill>
              <a:latin typeface="Bradley Hand ITC" panose="03070402050302030203" pitchFamily="66" charset="0"/>
            </a:endParaRPr>
          </a:p>
        </p:txBody>
      </p:sp>
      <p:sp>
        <p:nvSpPr>
          <p:cNvPr id="14" name="Rechteck 13"/>
          <p:cNvSpPr/>
          <p:nvPr/>
        </p:nvSpPr>
        <p:spPr>
          <a:xfrm>
            <a:off x="7686675" y="3201561"/>
            <a:ext cx="390526"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1</a:t>
            </a:r>
            <a:endParaRPr lang="de-DE" sz="1600" dirty="0">
              <a:solidFill>
                <a:schemeClr val="tx1"/>
              </a:solidFill>
              <a:latin typeface="Bradley Hand ITC" panose="03070402050302030203" pitchFamily="66" charset="0"/>
            </a:endParaRPr>
          </a:p>
        </p:txBody>
      </p:sp>
      <p:sp>
        <p:nvSpPr>
          <p:cNvPr id="15" name="Rechteck 14"/>
          <p:cNvSpPr/>
          <p:nvPr/>
        </p:nvSpPr>
        <p:spPr>
          <a:xfrm>
            <a:off x="4667249" y="3639451"/>
            <a:ext cx="1143000"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Bradley Hand ITC" panose="03070402050302030203" pitchFamily="66" charset="0"/>
              </a:rPr>
              <a:t>Pia Hoch</a:t>
            </a:r>
          </a:p>
        </p:txBody>
      </p:sp>
      <p:sp>
        <p:nvSpPr>
          <p:cNvPr id="16" name="Rechteck 15"/>
          <p:cNvSpPr/>
          <p:nvPr/>
        </p:nvSpPr>
        <p:spPr>
          <a:xfrm>
            <a:off x="4569618" y="2556560"/>
            <a:ext cx="3033713"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Vertr. d. d. Vorstand Max Raute</a:t>
            </a:r>
          </a:p>
        </p:txBody>
      </p:sp>
      <p:sp>
        <p:nvSpPr>
          <p:cNvPr id="18" name="Rechteck 17"/>
          <p:cNvSpPr/>
          <p:nvPr/>
        </p:nvSpPr>
        <p:spPr>
          <a:xfrm>
            <a:off x="4179092" y="5950747"/>
            <a:ext cx="390526" cy="352147"/>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latin typeface="Bradley Hand ITC" panose="03070402050302030203" pitchFamily="66" charset="0"/>
              </a:rPr>
              <a:t>2</a:t>
            </a:r>
          </a:p>
        </p:txBody>
      </p:sp>
      <p:sp>
        <p:nvSpPr>
          <p:cNvPr id="19" name="Rechteck 18"/>
          <p:cNvSpPr/>
          <p:nvPr/>
        </p:nvSpPr>
        <p:spPr>
          <a:xfrm>
            <a:off x="4927311" y="5950747"/>
            <a:ext cx="1119189" cy="352147"/>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latin typeface="Bradley Hand ITC" panose="03070402050302030203" pitchFamily="66" charset="0"/>
              </a:rPr>
              <a:t>2/22 </a:t>
            </a:r>
          </a:p>
        </p:txBody>
      </p:sp>
      <p:sp>
        <p:nvSpPr>
          <p:cNvPr id="23" name="Rechteck 22"/>
          <p:cNvSpPr/>
          <p:nvPr/>
        </p:nvSpPr>
        <p:spPr>
          <a:xfrm>
            <a:off x="6539549" y="549452"/>
            <a:ext cx="390526"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Bradley Hand ITC" panose="03070402050302030203" pitchFamily="66" charset="0"/>
              </a:rPr>
              <a:t>2</a:t>
            </a:r>
          </a:p>
        </p:txBody>
      </p:sp>
      <p:sp>
        <p:nvSpPr>
          <p:cNvPr id="17" name="Rechteck 16"/>
          <p:cNvSpPr/>
          <p:nvPr/>
        </p:nvSpPr>
        <p:spPr>
          <a:xfrm>
            <a:off x="4536784" y="5303621"/>
            <a:ext cx="606715"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9-11</a:t>
            </a:r>
            <a:endParaRPr lang="de-DE" sz="1600" dirty="0">
              <a:solidFill>
                <a:schemeClr val="tx1"/>
              </a:solidFill>
              <a:latin typeface="Bradley Hand ITC" panose="03070402050302030203" pitchFamily="66" charset="0"/>
            </a:endParaRPr>
          </a:p>
        </p:txBody>
      </p:sp>
      <p:cxnSp>
        <p:nvCxnSpPr>
          <p:cNvPr id="8" name="Gerade Verbindung mit Pfeil 7"/>
          <p:cNvCxnSpPr/>
          <p:nvPr/>
        </p:nvCxnSpPr>
        <p:spPr>
          <a:xfrm flipH="1">
            <a:off x="5355431" y="5070990"/>
            <a:ext cx="3602038" cy="263817"/>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0CF3F0A1-7001-FBB3-0627-DCBA7CF96628}"/>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4" name="Grafik 3" descr="image001">
            <a:extLst>
              <a:ext uri="{FF2B5EF4-FFF2-40B4-BE49-F238E27FC236}">
                <a16:creationId xmlns:a16="http://schemas.microsoft.com/office/drawing/2014/main" id="{BB3ACF61-47A5-8EF5-B9AB-535F3E9F0599}"/>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0461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Gefaltete Ecke 11"/>
          <p:cNvSpPr/>
          <p:nvPr/>
        </p:nvSpPr>
        <p:spPr>
          <a:xfrm rot="21277117">
            <a:off x="1259175" y="1376290"/>
            <a:ext cx="1559184" cy="1516098"/>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VU von der Vernichtung ausschließen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0872" y="0"/>
            <a:ext cx="4850256" cy="6858000"/>
          </a:xfrm>
          <a:prstGeom prst="rect">
            <a:avLst/>
          </a:prstGeom>
        </p:spPr>
      </p:pic>
      <p:sp>
        <p:nvSpPr>
          <p:cNvPr id="14" name="Rechteck 13"/>
          <p:cNvSpPr/>
          <p:nvPr/>
        </p:nvSpPr>
        <p:spPr>
          <a:xfrm>
            <a:off x="5015870" y="1124903"/>
            <a:ext cx="295275" cy="23336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Bradley Hand ITC" panose="03070402050302030203" pitchFamily="66" charset="0"/>
              </a:rPr>
              <a:t>3</a:t>
            </a:r>
          </a:p>
        </p:txBody>
      </p:sp>
      <p:sp>
        <p:nvSpPr>
          <p:cNvPr id="30" name="Rechteck 29"/>
          <p:cNvSpPr/>
          <p:nvPr/>
        </p:nvSpPr>
        <p:spPr>
          <a:xfrm>
            <a:off x="6096000" y="487084"/>
            <a:ext cx="1516884" cy="281884"/>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Schmidt, </a:t>
            </a:r>
            <a:r>
              <a:rPr lang="de-DE" sz="1400" dirty="0" err="1">
                <a:solidFill>
                  <a:schemeClr val="tx1"/>
                </a:solidFill>
                <a:latin typeface="Bradley Hand ITC" panose="03070402050302030203" pitchFamily="66" charset="0"/>
              </a:rPr>
              <a:t>JS`in</a:t>
            </a:r>
            <a:endParaRPr lang="de-DE" sz="1400" dirty="0">
              <a:solidFill>
                <a:schemeClr val="tx1"/>
              </a:solidFill>
              <a:latin typeface="Bradley Hand ITC" panose="03070402050302030203" pitchFamily="66" charset="0"/>
            </a:endParaRPr>
          </a:p>
        </p:txBody>
      </p:sp>
      <p:sp>
        <p:nvSpPr>
          <p:cNvPr id="29" name="Rechteck 28"/>
          <p:cNvSpPr/>
          <p:nvPr/>
        </p:nvSpPr>
        <p:spPr>
          <a:xfrm>
            <a:off x="5187756" y="521643"/>
            <a:ext cx="922208"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Bradley Hand ITC" panose="03070402050302030203" pitchFamily="66" charset="0"/>
              </a:rPr>
              <a:t>xx.xx.20xx</a:t>
            </a:r>
          </a:p>
        </p:txBody>
      </p:sp>
      <p:sp>
        <p:nvSpPr>
          <p:cNvPr id="28" name="Rechteck 27"/>
          <p:cNvSpPr/>
          <p:nvPr/>
        </p:nvSpPr>
        <p:spPr>
          <a:xfrm>
            <a:off x="5775390" y="334684"/>
            <a:ext cx="641219" cy="152400"/>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Bradley Hand ITC" panose="03070402050302030203" pitchFamily="66" charset="0"/>
              </a:rPr>
              <a:t>9-11</a:t>
            </a:r>
          </a:p>
        </p:txBody>
      </p:sp>
      <p:sp>
        <p:nvSpPr>
          <p:cNvPr id="15" name="Gefaltete Ecke 14"/>
          <p:cNvSpPr/>
          <p:nvPr/>
        </p:nvSpPr>
        <p:spPr>
          <a:xfrm rot="21277117">
            <a:off x="8897504" y="826716"/>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VU im  Innen-akten-deckel notieren</a:t>
            </a:r>
          </a:p>
        </p:txBody>
      </p:sp>
      <p:cxnSp>
        <p:nvCxnSpPr>
          <p:cNvPr id="7" name="Gerade Verbindung mit Pfeil 6"/>
          <p:cNvCxnSpPr>
            <a:endCxn id="28" idx="3"/>
          </p:cNvCxnSpPr>
          <p:nvPr/>
        </p:nvCxnSpPr>
        <p:spPr>
          <a:xfrm flipH="1" flipV="1">
            <a:off x="6416609" y="410884"/>
            <a:ext cx="2449827" cy="947380"/>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9" name="Gefaltete Ecke 18"/>
          <p:cNvSpPr/>
          <p:nvPr/>
        </p:nvSpPr>
        <p:spPr>
          <a:xfrm rot="251992">
            <a:off x="8922201" y="2259340"/>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mit Datum, Unter-schrift  +</a:t>
            </a:r>
          </a:p>
          <a:p>
            <a:pPr algn="ctr"/>
            <a:r>
              <a:rPr lang="de-DE" sz="1600" dirty="0" err="1">
                <a:solidFill>
                  <a:schemeClr val="tx1"/>
                </a:solidFill>
                <a:latin typeface="MV Boli" panose="02000500030200090000" pitchFamily="2" charset="0"/>
                <a:cs typeface="MV Boli" panose="02000500030200090000" pitchFamily="2" charset="0"/>
              </a:rPr>
              <a:t>Dienstbez</a:t>
            </a:r>
            <a:r>
              <a:rPr lang="de-DE" sz="1600" dirty="0">
                <a:solidFill>
                  <a:schemeClr val="tx1"/>
                </a:solidFill>
                <a:latin typeface="MV Boli" panose="02000500030200090000" pitchFamily="2" charset="0"/>
                <a:cs typeface="MV Boli" panose="02000500030200090000" pitchFamily="2" charset="0"/>
              </a:rPr>
              <a:t>.</a:t>
            </a:r>
          </a:p>
        </p:txBody>
      </p:sp>
      <p:cxnSp>
        <p:nvCxnSpPr>
          <p:cNvPr id="20" name="Gerade Verbindung mit Pfeil 19"/>
          <p:cNvCxnSpPr>
            <a:endCxn id="30" idx="1"/>
          </p:cNvCxnSpPr>
          <p:nvPr/>
        </p:nvCxnSpPr>
        <p:spPr>
          <a:xfrm flipH="1" flipV="1">
            <a:off x="6096000" y="628026"/>
            <a:ext cx="2782166" cy="1956945"/>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22" name="Gefaltete Ecke 21"/>
          <p:cNvSpPr/>
          <p:nvPr/>
        </p:nvSpPr>
        <p:spPr>
          <a:xfrm>
            <a:off x="153975" y="201779"/>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V Boli" panose="02000500030200090000" pitchFamily="2" charset="0"/>
                <a:cs typeface="MV Boli" panose="02000500030200090000" pitchFamily="2" charset="0"/>
              </a:rPr>
              <a:t>Innen-akten-deckel</a:t>
            </a:r>
          </a:p>
        </p:txBody>
      </p:sp>
      <p:sp>
        <p:nvSpPr>
          <p:cNvPr id="23" name="Gefaltete Ecke 22"/>
          <p:cNvSpPr/>
          <p:nvPr/>
        </p:nvSpPr>
        <p:spPr>
          <a:xfrm>
            <a:off x="1540022" y="3050237"/>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V Boli" panose="02000500030200090000" pitchFamily="2" charset="0"/>
                <a:cs typeface="MV Boli" panose="02000500030200090000" pitchFamily="2" charset="0"/>
              </a:rPr>
              <a:t>§ 3 X</a:t>
            </a:r>
          </a:p>
          <a:p>
            <a:pPr algn="ctr"/>
            <a:r>
              <a:rPr lang="de-DE" dirty="0" err="1">
                <a:solidFill>
                  <a:schemeClr val="tx1"/>
                </a:solidFill>
                <a:latin typeface="MV Boli" panose="02000500030200090000" pitchFamily="2" charset="0"/>
                <a:cs typeface="MV Boli" panose="02000500030200090000" pitchFamily="2" charset="0"/>
              </a:rPr>
              <a:t>AktO</a:t>
            </a:r>
            <a:endParaRPr lang="de-DE" dirty="0">
              <a:solidFill>
                <a:schemeClr val="tx1"/>
              </a:solidFill>
              <a:latin typeface="MV Boli" panose="02000500030200090000" pitchFamily="2" charset="0"/>
              <a:cs typeface="MV Boli" panose="02000500030200090000" pitchFamily="2" charset="0"/>
            </a:endParaRPr>
          </a:p>
        </p:txBody>
      </p:sp>
      <p:sp>
        <p:nvSpPr>
          <p:cNvPr id="2" name="Rechteck 1">
            <a:extLst>
              <a:ext uri="{FF2B5EF4-FFF2-40B4-BE49-F238E27FC236}">
                <a16:creationId xmlns:a16="http://schemas.microsoft.com/office/drawing/2014/main" id="{038FE425-37C0-2ACC-1882-7E605A8E533B}"/>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3" name="Grafik 2" descr="image001">
            <a:extLst>
              <a:ext uri="{FF2B5EF4-FFF2-40B4-BE49-F238E27FC236}">
                <a16:creationId xmlns:a16="http://schemas.microsoft.com/office/drawing/2014/main" id="{ACE84605-025D-FBB8-02EA-C7DBD6CA44CE}"/>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7675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1000" fill="hold"/>
                                        <p:tgtEl>
                                          <p:spTgt spid="12"/>
                                        </p:tgtEl>
                                        <p:attrNameLst>
                                          <p:attrName>ppt_w</p:attrName>
                                        </p:attrNameLst>
                                      </p:cBhvr>
                                      <p:tavLst>
                                        <p:tav tm="0">
                                          <p:val>
                                            <p:fltVal val="0"/>
                                          </p:val>
                                        </p:tav>
                                        <p:tav tm="100000">
                                          <p:val>
                                            <p:strVal val="#ppt_w"/>
                                          </p:val>
                                        </p:tav>
                                      </p:tavLst>
                                    </p:anim>
                                    <p:anim calcmode="lin" valueType="num">
                                      <p:cBhvr>
                                        <p:cTn id="15" dur="1000" fill="hold"/>
                                        <p:tgtEl>
                                          <p:spTgt spid="12"/>
                                        </p:tgtEl>
                                        <p:attrNameLst>
                                          <p:attrName>ppt_h</p:attrName>
                                        </p:attrNameLst>
                                      </p:cBhvr>
                                      <p:tavLst>
                                        <p:tav tm="0">
                                          <p:val>
                                            <p:fltVal val="0"/>
                                          </p:val>
                                        </p:tav>
                                        <p:tav tm="100000">
                                          <p:val>
                                            <p:strVal val="#ppt_h"/>
                                          </p:val>
                                        </p:tav>
                                      </p:tavLst>
                                    </p:anim>
                                    <p:anim calcmode="lin" valueType="num">
                                      <p:cBhvr>
                                        <p:cTn id="16" dur="1000" fill="hold"/>
                                        <p:tgtEl>
                                          <p:spTgt spid="12"/>
                                        </p:tgtEl>
                                        <p:attrNameLst>
                                          <p:attrName>style.rotation</p:attrName>
                                        </p:attrNameLst>
                                      </p:cBhvr>
                                      <p:tavLst>
                                        <p:tav tm="0">
                                          <p:val>
                                            <p:fltVal val="90"/>
                                          </p:val>
                                        </p:tav>
                                        <p:tav tm="100000">
                                          <p:val>
                                            <p:fltVal val="0"/>
                                          </p:val>
                                        </p:tav>
                                      </p:tavLst>
                                    </p:anim>
                                    <p:animEffect transition="in" filter="fade">
                                      <p:cBhvr>
                                        <p:cTn id="17" dur="1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500" fill="hold"/>
                                        <p:tgtEl>
                                          <p:spTgt spid="28"/>
                                        </p:tgtEl>
                                        <p:attrNameLst>
                                          <p:attrName>ppt_x</p:attrName>
                                        </p:attrNameLst>
                                      </p:cBhvr>
                                      <p:tavLst>
                                        <p:tav tm="0">
                                          <p:val>
                                            <p:strVal val="#ppt_x"/>
                                          </p:val>
                                        </p:tav>
                                        <p:tav tm="100000">
                                          <p:val>
                                            <p:strVal val="#ppt_x"/>
                                          </p:val>
                                        </p:tav>
                                      </p:tavLst>
                                    </p:anim>
                                    <p:anim calcmode="lin" valueType="num">
                                      <p:cBhvr additive="base">
                                        <p:cTn id="3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ppt_x"/>
                                          </p:val>
                                        </p:tav>
                                        <p:tav tm="100000">
                                          <p:val>
                                            <p:strVal val="#ppt_x"/>
                                          </p:val>
                                        </p:tav>
                                      </p:tavLst>
                                    </p:anim>
                                    <p:anim calcmode="lin" valueType="num">
                                      <p:cBhvr additive="base">
                                        <p:cTn id="3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fill="hold"/>
                                        <p:tgtEl>
                                          <p:spTgt spid="30"/>
                                        </p:tgtEl>
                                        <p:attrNameLst>
                                          <p:attrName>ppt_x</p:attrName>
                                        </p:attrNameLst>
                                      </p:cBhvr>
                                      <p:tavLst>
                                        <p:tav tm="0">
                                          <p:val>
                                            <p:strVal val="#ppt_x"/>
                                          </p:val>
                                        </p:tav>
                                        <p:tav tm="100000">
                                          <p:val>
                                            <p:strVal val="#ppt_x"/>
                                          </p:val>
                                        </p:tav>
                                      </p:tavLst>
                                    </p:anim>
                                    <p:anim calcmode="lin" valueType="num">
                                      <p:cBhvr additive="base">
                                        <p:cTn id="4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1000" fill="hold"/>
                                        <p:tgtEl>
                                          <p:spTgt spid="15"/>
                                        </p:tgtEl>
                                        <p:attrNameLst>
                                          <p:attrName>ppt_w</p:attrName>
                                        </p:attrNameLst>
                                      </p:cBhvr>
                                      <p:tavLst>
                                        <p:tav tm="0">
                                          <p:val>
                                            <p:fltVal val="0"/>
                                          </p:val>
                                        </p:tav>
                                        <p:tav tm="100000">
                                          <p:val>
                                            <p:strVal val="#ppt_w"/>
                                          </p:val>
                                        </p:tav>
                                      </p:tavLst>
                                    </p:anim>
                                    <p:anim calcmode="lin" valueType="num">
                                      <p:cBhvr>
                                        <p:cTn id="48" dur="1000" fill="hold"/>
                                        <p:tgtEl>
                                          <p:spTgt spid="15"/>
                                        </p:tgtEl>
                                        <p:attrNameLst>
                                          <p:attrName>ppt_h</p:attrName>
                                        </p:attrNameLst>
                                      </p:cBhvr>
                                      <p:tavLst>
                                        <p:tav tm="0">
                                          <p:val>
                                            <p:fltVal val="0"/>
                                          </p:val>
                                        </p:tav>
                                        <p:tav tm="100000">
                                          <p:val>
                                            <p:strVal val="#ppt_h"/>
                                          </p:val>
                                        </p:tav>
                                      </p:tavLst>
                                    </p:anim>
                                    <p:anim calcmode="lin" valueType="num">
                                      <p:cBhvr>
                                        <p:cTn id="49" dur="1000" fill="hold"/>
                                        <p:tgtEl>
                                          <p:spTgt spid="15"/>
                                        </p:tgtEl>
                                        <p:attrNameLst>
                                          <p:attrName>style.rotation</p:attrName>
                                        </p:attrNameLst>
                                      </p:cBhvr>
                                      <p:tavLst>
                                        <p:tav tm="0">
                                          <p:val>
                                            <p:fltVal val="90"/>
                                          </p:val>
                                        </p:tav>
                                        <p:tav tm="100000">
                                          <p:val>
                                            <p:fltVal val="0"/>
                                          </p:val>
                                        </p:tav>
                                      </p:tavLst>
                                    </p:anim>
                                    <p:animEffect transition="in" filter="fade">
                                      <p:cBhvr>
                                        <p:cTn id="50" dur="10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fltVal val="0"/>
                                          </p:val>
                                        </p:tav>
                                        <p:tav tm="100000">
                                          <p:val>
                                            <p:strVal val="#ppt_w"/>
                                          </p:val>
                                        </p:tav>
                                      </p:tavLst>
                                    </p:anim>
                                    <p:anim calcmode="lin" valueType="num">
                                      <p:cBhvr>
                                        <p:cTn id="56" dur="500" fill="hold"/>
                                        <p:tgtEl>
                                          <p:spTgt spid="7"/>
                                        </p:tgtEl>
                                        <p:attrNameLst>
                                          <p:attrName>ppt_h</p:attrName>
                                        </p:attrNameLst>
                                      </p:cBhvr>
                                      <p:tavLst>
                                        <p:tav tm="0">
                                          <p:val>
                                            <p:fltVal val="0"/>
                                          </p:val>
                                        </p:tav>
                                        <p:tav tm="100000">
                                          <p:val>
                                            <p:strVal val="#ppt_h"/>
                                          </p:val>
                                        </p:tav>
                                      </p:tavLst>
                                    </p:anim>
                                    <p:animEffect transition="in" filter="fade">
                                      <p:cBhvr>
                                        <p:cTn id="57" dur="500"/>
                                        <p:tgtEl>
                                          <p:spTgt spid="7"/>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500" fill="hold"/>
                                        <p:tgtEl>
                                          <p:spTgt spid="19"/>
                                        </p:tgtEl>
                                        <p:attrNameLst>
                                          <p:attrName>ppt_w</p:attrName>
                                        </p:attrNameLst>
                                      </p:cBhvr>
                                      <p:tavLst>
                                        <p:tav tm="0">
                                          <p:val>
                                            <p:fltVal val="0"/>
                                          </p:val>
                                        </p:tav>
                                        <p:tav tm="100000">
                                          <p:val>
                                            <p:strVal val="#ppt_w"/>
                                          </p:val>
                                        </p:tav>
                                      </p:tavLst>
                                    </p:anim>
                                    <p:anim calcmode="lin" valueType="num">
                                      <p:cBhvr>
                                        <p:cTn id="63" dur="500" fill="hold"/>
                                        <p:tgtEl>
                                          <p:spTgt spid="19"/>
                                        </p:tgtEl>
                                        <p:attrNameLst>
                                          <p:attrName>ppt_h</p:attrName>
                                        </p:attrNameLst>
                                      </p:cBhvr>
                                      <p:tavLst>
                                        <p:tav tm="0">
                                          <p:val>
                                            <p:fltVal val="0"/>
                                          </p:val>
                                        </p:tav>
                                        <p:tav tm="100000">
                                          <p:val>
                                            <p:strVal val="#ppt_h"/>
                                          </p:val>
                                        </p:tav>
                                      </p:tavLst>
                                    </p:anim>
                                    <p:animEffect transition="in" filter="fade">
                                      <p:cBhvr>
                                        <p:cTn id="64" dur="500"/>
                                        <p:tgtEl>
                                          <p:spTgt spid="19"/>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500" fill="hold"/>
                                        <p:tgtEl>
                                          <p:spTgt spid="20"/>
                                        </p:tgtEl>
                                        <p:attrNameLst>
                                          <p:attrName>ppt_w</p:attrName>
                                        </p:attrNameLst>
                                      </p:cBhvr>
                                      <p:tavLst>
                                        <p:tav tm="0">
                                          <p:val>
                                            <p:fltVal val="0"/>
                                          </p:val>
                                        </p:tav>
                                        <p:tav tm="100000">
                                          <p:val>
                                            <p:strVal val="#ppt_w"/>
                                          </p:val>
                                        </p:tav>
                                      </p:tavLst>
                                    </p:anim>
                                    <p:anim calcmode="lin" valueType="num">
                                      <p:cBhvr>
                                        <p:cTn id="70" dur="500" fill="hold"/>
                                        <p:tgtEl>
                                          <p:spTgt spid="20"/>
                                        </p:tgtEl>
                                        <p:attrNameLst>
                                          <p:attrName>ppt_h</p:attrName>
                                        </p:attrNameLst>
                                      </p:cBhvr>
                                      <p:tavLst>
                                        <p:tav tm="0">
                                          <p:val>
                                            <p:fltVal val="0"/>
                                          </p:val>
                                        </p:tav>
                                        <p:tav tm="100000">
                                          <p:val>
                                            <p:strVal val="#ppt_h"/>
                                          </p:val>
                                        </p:tav>
                                      </p:tavLst>
                                    </p:anim>
                                    <p:animEffect transition="in" filter="fade">
                                      <p:cBhvr>
                                        <p:cTn id="7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0" grpId="0" animBg="1"/>
      <p:bldP spid="29" grpId="0" animBg="1"/>
      <p:bldP spid="28" grpId="0" animBg="1"/>
      <p:bldP spid="15" grpId="0" animBg="1"/>
      <p:bldP spid="19" grpId="0" animBg="1"/>
      <p:bldP spid="22" grpId="0" animBg="1"/>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CF898733-FB65-27A5-70FD-A03C08B0D160}"/>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5" name="Objekt 4"/>
          <p:cNvGraphicFramePr>
            <a:graphicFrameLocks noChangeAspect="1"/>
          </p:cNvGraphicFramePr>
          <p:nvPr>
            <p:extLst>
              <p:ext uri="{D42A27DB-BD31-4B8C-83A1-F6EECF244321}">
                <p14:modId xmlns:p14="http://schemas.microsoft.com/office/powerpoint/2010/main" val="2962769829"/>
              </p:ext>
            </p:extLst>
          </p:nvPr>
        </p:nvGraphicFramePr>
        <p:xfrm>
          <a:off x="3600449" y="275562"/>
          <a:ext cx="4651873" cy="6582438"/>
        </p:xfrm>
        <a:graphic>
          <a:graphicData uri="http://schemas.openxmlformats.org/presentationml/2006/ole">
            <mc:AlternateContent xmlns:mc="http://schemas.openxmlformats.org/markup-compatibility/2006">
              <mc:Choice xmlns:v="urn:schemas-microsoft-com:vml" Requires="v">
                <p:oleObj name="Acrobat Document" r:id="rId3" imgW="5667277" imgH="8019860" progId="AcroExch.Document.DC">
                  <p:embed/>
                </p:oleObj>
              </mc:Choice>
              <mc:Fallback>
                <p:oleObj name="Acrobat Document" r:id="rId3" imgW="5667277" imgH="8019860" progId="AcroExch.Document.DC">
                  <p:embed/>
                  <p:pic>
                    <p:nvPicPr>
                      <p:cNvPr id="0" name=""/>
                      <p:cNvPicPr/>
                      <p:nvPr/>
                    </p:nvPicPr>
                    <p:blipFill>
                      <a:blip r:embed="rId4"/>
                      <a:stretch>
                        <a:fillRect/>
                      </a:stretch>
                    </p:blipFill>
                    <p:spPr>
                      <a:xfrm>
                        <a:off x="3600449" y="275562"/>
                        <a:ext cx="4651873" cy="6582438"/>
                      </a:xfrm>
                      <a:prstGeom prst="rect">
                        <a:avLst/>
                      </a:prstGeom>
                    </p:spPr>
                  </p:pic>
                </p:oleObj>
              </mc:Fallback>
            </mc:AlternateContent>
          </a:graphicData>
        </a:graphic>
      </p:graphicFrame>
      <p:sp>
        <p:nvSpPr>
          <p:cNvPr id="4" name="Rechteck 3"/>
          <p:cNvSpPr/>
          <p:nvPr/>
        </p:nvSpPr>
        <p:spPr>
          <a:xfrm>
            <a:off x="7356860" y="368300"/>
            <a:ext cx="895462" cy="513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9" name="Gruppieren 8"/>
          <p:cNvGrpSpPr/>
          <p:nvPr/>
        </p:nvGrpSpPr>
        <p:grpSpPr>
          <a:xfrm>
            <a:off x="7455668" y="368300"/>
            <a:ext cx="750639" cy="517878"/>
            <a:chOff x="8101634" y="224597"/>
            <a:chExt cx="542001" cy="635000"/>
          </a:xfrm>
        </p:grpSpPr>
        <p:sp>
          <p:nvSpPr>
            <p:cNvPr id="10" name="Rechteck 9"/>
            <p:cNvSpPr/>
            <p:nvPr/>
          </p:nvSpPr>
          <p:spPr>
            <a:xfrm>
              <a:off x="8101634" y="224597"/>
              <a:ext cx="542001" cy="63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15</a:t>
              </a:r>
            </a:p>
          </p:txBody>
        </p:sp>
        <p:cxnSp>
          <p:nvCxnSpPr>
            <p:cNvPr id="11" name="Gerader Verbinder 10"/>
            <p:cNvCxnSpPr>
              <a:stCxn id="10" idx="0"/>
              <a:endCxn id="10" idx="1"/>
            </p:cNvCxnSpPr>
            <p:nvPr/>
          </p:nvCxnSpPr>
          <p:spPr>
            <a:xfrm flipH="1">
              <a:off x="8101634" y="224597"/>
              <a:ext cx="271001" cy="31750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Rechteck 12"/>
          <p:cNvSpPr/>
          <p:nvPr/>
        </p:nvSpPr>
        <p:spPr>
          <a:xfrm>
            <a:off x="6752093" y="275562"/>
            <a:ext cx="685800" cy="5428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accent1">
                    <a:lumMod val="75000"/>
                  </a:schemeClr>
                </a:solidFill>
                <a:latin typeface="Bradley Hand ITC" panose="03070402050302030203" pitchFamily="66" charset="0"/>
              </a:rPr>
              <a:t>12</a:t>
            </a:r>
          </a:p>
        </p:txBody>
      </p:sp>
      <p:sp>
        <p:nvSpPr>
          <p:cNvPr id="8" name="Rechteck 7"/>
          <p:cNvSpPr/>
          <p:nvPr/>
        </p:nvSpPr>
        <p:spPr>
          <a:xfrm>
            <a:off x="7383698" y="2459831"/>
            <a:ext cx="510790" cy="247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p:nvSpPr>
        <p:spPr>
          <a:xfrm>
            <a:off x="7364648" y="2514908"/>
            <a:ext cx="618740" cy="1925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rgbClr val="FF0000"/>
                </a:solidFill>
              </a:rPr>
              <a:t>xx/xx</a:t>
            </a:r>
          </a:p>
        </p:txBody>
      </p:sp>
      <p:sp>
        <p:nvSpPr>
          <p:cNvPr id="15" name="Gefaltete Ecke 14"/>
          <p:cNvSpPr/>
          <p:nvPr/>
        </p:nvSpPr>
        <p:spPr>
          <a:xfrm rot="365662">
            <a:off x="904494" y="433257"/>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VU expedieren</a:t>
            </a:r>
          </a:p>
        </p:txBody>
      </p:sp>
      <p:sp>
        <p:nvSpPr>
          <p:cNvPr id="16" name="Gefaltete Ecke 15"/>
          <p:cNvSpPr/>
          <p:nvPr/>
        </p:nvSpPr>
        <p:spPr>
          <a:xfrm rot="365662">
            <a:off x="8211974" y="193508"/>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Follieren</a:t>
            </a: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t>
            </a:r>
          </a:p>
          <a:p>
            <a:pPr algn="ctr"/>
            <a:r>
              <a:rPr lang="de-DE" dirty="0">
                <a:solidFill>
                  <a:schemeClr val="tx1"/>
                </a:solidFill>
                <a:latin typeface="MV Boli" panose="02000500030200090000" pitchFamily="2" charset="0"/>
                <a:cs typeface="MV Boli" panose="02000500030200090000" pitchFamily="2" charset="0"/>
              </a:rPr>
              <a:t>aussparen</a:t>
            </a:r>
          </a:p>
        </p:txBody>
      </p:sp>
      <p:sp>
        <p:nvSpPr>
          <p:cNvPr id="17" name="Gefaltete Ecke 16"/>
          <p:cNvSpPr/>
          <p:nvPr/>
        </p:nvSpPr>
        <p:spPr>
          <a:xfrm>
            <a:off x="8345088" y="2497202"/>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Frist für die Überwach-</a:t>
            </a:r>
            <a:r>
              <a:rPr lang="de-DE" sz="1600" dirty="0" err="1">
                <a:solidFill>
                  <a:schemeClr val="tx1"/>
                </a:solidFill>
                <a:latin typeface="MV Boli" panose="02000500030200090000" pitchFamily="2" charset="0"/>
                <a:cs typeface="MV Boli" panose="02000500030200090000" pitchFamily="2" charset="0"/>
              </a:rPr>
              <a:t>ung</a:t>
            </a:r>
            <a:r>
              <a:rPr lang="de-DE" sz="1600" dirty="0">
                <a:solidFill>
                  <a:schemeClr val="tx1"/>
                </a:solidFill>
                <a:latin typeface="MV Boli" panose="02000500030200090000" pitchFamily="2" charset="0"/>
                <a:cs typeface="MV Boli" panose="02000500030200090000" pitchFamily="2" charset="0"/>
              </a:rPr>
              <a:t> der Zustellung</a:t>
            </a:r>
          </a:p>
        </p:txBody>
      </p:sp>
      <p:sp>
        <p:nvSpPr>
          <p:cNvPr id="3" name="Rechteck 2">
            <a:extLst>
              <a:ext uri="{FF2B5EF4-FFF2-40B4-BE49-F238E27FC236}">
                <a16:creationId xmlns:a16="http://schemas.microsoft.com/office/drawing/2014/main" id="{2C23BAD5-1560-3C8C-03AD-763DF455C634}"/>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4" name="Rechteck 13">
            <a:extLst>
              <a:ext uri="{FF2B5EF4-FFF2-40B4-BE49-F238E27FC236}">
                <a16:creationId xmlns:a16="http://schemas.microsoft.com/office/drawing/2014/main" id="{9BE2EFB5-4762-D83D-4C56-B7A7639C31D5}"/>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77FB2AF2-4A29-4140-D304-9CDC988E22EB}"/>
              </a:ext>
            </a:extLst>
          </p:cNvPr>
          <p:cNvPicPr>
            <a:picLocks noChangeAspect="1" noChangeArrowheads="1"/>
          </p:cNvPicPr>
          <p:nvPr/>
        </p:nvPicPr>
        <p:blipFill>
          <a:blip r:embed="rId5">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1369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1000" fill="hold"/>
                                        <p:tgtEl>
                                          <p:spTgt spid="16"/>
                                        </p:tgtEl>
                                        <p:attrNameLst>
                                          <p:attrName>ppt_w</p:attrName>
                                        </p:attrNameLst>
                                      </p:cBhvr>
                                      <p:tavLst>
                                        <p:tav tm="0">
                                          <p:val>
                                            <p:fltVal val="0"/>
                                          </p:val>
                                        </p:tav>
                                        <p:tav tm="100000">
                                          <p:val>
                                            <p:strVal val="#ppt_w"/>
                                          </p:val>
                                        </p:tav>
                                      </p:tavLst>
                                    </p:anim>
                                    <p:anim calcmode="lin" valueType="num">
                                      <p:cBhvr>
                                        <p:cTn id="28" dur="1000" fill="hold"/>
                                        <p:tgtEl>
                                          <p:spTgt spid="16"/>
                                        </p:tgtEl>
                                        <p:attrNameLst>
                                          <p:attrName>ppt_h</p:attrName>
                                        </p:attrNameLst>
                                      </p:cBhvr>
                                      <p:tavLst>
                                        <p:tav tm="0">
                                          <p:val>
                                            <p:fltVal val="0"/>
                                          </p:val>
                                        </p:tav>
                                        <p:tav tm="100000">
                                          <p:val>
                                            <p:strVal val="#ppt_h"/>
                                          </p:val>
                                        </p:tav>
                                      </p:tavLst>
                                    </p:anim>
                                    <p:anim calcmode="lin" valueType="num">
                                      <p:cBhvr>
                                        <p:cTn id="29" dur="1000" fill="hold"/>
                                        <p:tgtEl>
                                          <p:spTgt spid="16"/>
                                        </p:tgtEl>
                                        <p:attrNameLst>
                                          <p:attrName>style.rotation</p:attrName>
                                        </p:attrNameLst>
                                      </p:cBhvr>
                                      <p:tavLst>
                                        <p:tav tm="0">
                                          <p:val>
                                            <p:fltVal val="90"/>
                                          </p:val>
                                        </p:tav>
                                        <p:tav tm="100000">
                                          <p:val>
                                            <p:fltVal val="0"/>
                                          </p:val>
                                        </p:tav>
                                      </p:tavLst>
                                    </p:anim>
                                    <p:animEffect transition="in" filter="fade">
                                      <p:cBhvr>
                                        <p:cTn id="30" dur="10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P spid="15" grpId="0" animBg="1"/>
      <p:bldP spid="16"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CDDB727-1767-9421-0F2B-91E6EC4A3712}"/>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2" name="Objekt 1"/>
          <p:cNvGraphicFramePr>
            <a:graphicFrameLocks noChangeAspect="1"/>
          </p:cNvGraphicFramePr>
          <p:nvPr>
            <p:extLst>
              <p:ext uri="{D42A27DB-BD31-4B8C-83A1-F6EECF244321}">
                <p14:modId xmlns:p14="http://schemas.microsoft.com/office/powerpoint/2010/main" val="1723322503"/>
              </p:ext>
            </p:extLst>
          </p:nvPr>
        </p:nvGraphicFramePr>
        <p:xfrm>
          <a:off x="3695691" y="128588"/>
          <a:ext cx="4800617" cy="6792912"/>
        </p:xfrm>
        <a:graphic>
          <a:graphicData uri="http://schemas.openxmlformats.org/presentationml/2006/ole">
            <mc:AlternateContent xmlns:mc="http://schemas.openxmlformats.org/markup-compatibility/2006">
              <mc:Choice xmlns:v="urn:schemas-microsoft-com:vml" Requires="v">
                <p:oleObj name="Acrobat Document" r:id="rId3" imgW="5667277" imgH="8019860" progId="AcroExch.Document.DC">
                  <p:embed/>
                </p:oleObj>
              </mc:Choice>
              <mc:Fallback>
                <p:oleObj name="Acrobat Document" r:id="rId3" imgW="5667277" imgH="8019860" progId="AcroExch.Document.DC">
                  <p:embed/>
                  <p:pic>
                    <p:nvPicPr>
                      <p:cNvPr id="0" name=""/>
                      <p:cNvPicPr/>
                      <p:nvPr/>
                    </p:nvPicPr>
                    <p:blipFill>
                      <a:blip r:embed="rId4"/>
                      <a:stretch>
                        <a:fillRect/>
                      </a:stretch>
                    </p:blipFill>
                    <p:spPr>
                      <a:xfrm>
                        <a:off x="3695691" y="128588"/>
                        <a:ext cx="4800617" cy="6792912"/>
                      </a:xfrm>
                      <a:prstGeom prst="rect">
                        <a:avLst/>
                      </a:prstGeom>
                    </p:spPr>
                  </p:pic>
                </p:oleObj>
              </mc:Fallback>
            </mc:AlternateContent>
          </a:graphicData>
        </a:graphic>
      </p:graphicFrame>
      <p:sp>
        <p:nvSpPr>
          <p:cNvPr id="14" name="Rechteck 13"/>
          <p:cNvSpPr/>
          <p:nvPr/>
        </p:nvSpPr>
        <p:spPr>
          <a:xfrm>
            <a:off x="7799267" y="128588"/>
            <a:ext cx="697041" cy="5161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7461987" y="301822"/>
            <a:ext cx="685800" cy="5428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accent1">
                    <a:lumMod val="75000"/>
                  </a:schemeClr>
                </a:solidFill>
                <a:latin typeface="Bradley Hand ITC" panose="03070402050302030203" pitchFamily="66" charset="0"/>
              </a:rPr>
              <a:t>13</a:t>
            </a:r>
          </a:p>
        </p:txBody>
      </p:sp>
      <p:sp>
        <p:nvSpPr>
          <p:cNvPr id="15" name="Gefaltete Ecke 14"/>
          <p:cNvSpPr/>
          <p:nvPr/>
        </p:nvSpPr>
        <p:spPr>
          <a:xfrm rot="365662">
            <a:off x="8661273" y="451612"/>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Follieren</a:t>
            </a:r>
            <a:endParaRPr lang="de-DE" dirty="0">
              <a:solidFill>
                <a:schemeClr val="tx1"/>
              </a:solidFill>
              <a:latin typeface="MV Boli" panose="02000500030200090000" pitchFamily="2" charset="0"/>
              <a:cs typeface="MV Boli" panose="02000500030200090000" pitchFamily="2" charset="0"/>
            </a:endParaRPr>
          </a:p>
        </p:txBody>
      </p:sp>
      <p:sp>
        <p:nvSpPr>
          <p:cNvPr id="16" name="Rechteck 15"/>
          <p:cNvSpPr/>
          <p:nvPr/>
        </p:nvSpPr>
        <p:spPr>
          <a:xfrm>
            <a:off x="4248329" y="4834844"/>
            <a:ext cx="876300" cy="228599"/>
          </a:xfrm>
          <a:prstGeom prst="rect">
            <a:avLst/>
          </a:prstGeom>
          <a:solidFill>
            <a:srgbClr val="FF0000">
              <a:alpha val="14902"/>
            </a:srgbClr>
          </a:solidFill>
          <a:ln>
            <a:solidFill>
              <a:srgbClr val="000000">
                <a:alpha val="1686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rgbClr val="FF0000"/>
              </a:solidFill>
            </a:endParaRPr>
          </a:p>
        </p:txBody>
      </p:sp>
      <p:sp>
        <p:nvSpPr>
          <p:cNvPr id="17" name="Gefaltete Ecke 16"/>
          <p:cNvSpPr/>
          <p:nvPr/>
        </p:nvSpPr>
        <p:spPr>
          <a:xfrm rot="21277117">
            <a:off x="1968418" y="4685816"/>
            <a:ext cx="1261288"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Datum der Zustellung</a:t>
            </a:r>
          </a:p>
        </p:txBody>
      </p:sp>
      <p:cxnSp>
        <p:nvCxnSpPr>
          <p:cNvPr id="19" name="Gerade Verbindung mit Pfeil 18"/>
          <p:cNvCxnSpPr/>
          <p:nvPr/>
        </p:nvCxnSpPr>
        <p:spPr>
          <a:xfrm flipV="1">
            <a:off x="3336669" y="5063444"/>
            <a:ext cx="860528" cy="247309"/>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4" name="Rechteck 3">
            <a:extLst>
              <a:ext uri="{FF2B5EF4-FFF2-40B4-BE49-F238E27FC236}">
                <a16:creationId xmlns:a16="http://schemas.microsoft.com/office/drawing/2014/main" id="{15B87665-E4C4-3039-BADB-D06F723EF63F}"/>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5" name="Rechteck 4">
            <a:extLst>
              <a:ext uri="{FF2B5EF4-FFF2-40B4-BE49-F238E27FC236}">
                <a16:creationId xmlns:a16="http://schemas.microsoft.com/office/drawing/2014/main" id="{551587A5-790C-073E-9EDA-B7A42EF771D6}"/>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DFFA2CD1-85AA-F327-5194-DB9D2F787B33}"/>
              </a:ext>
            </a:extLst>
          </p:cNvPr>
          <p:cNvPicPr>
            <a:picLocks noChangeAspect="1" noChangeArrowheads="1"/>
          </p:cNvPicPr>
          <p:nvPr/>
        </p:nvPicPr>
        <p:blipFill>
          <a:blip r:embed="rId5">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7569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p:cTn id="33" dur="500" fill="hold"/>
                                        <p:tgtEl>
                                          <p:spTgt spid="19"/>
                                        </p:tgtEl>
                                        <p:attrNameLst>
                                          <p:attrName>ppt_w</p:attrName>
                                        </p:attrNameLst>
                                      </p:cBhvr>
                                      <p:tavLst>
                                        <p:tav tm="0">
                                          <p:val>
                                            <p:fltVal val="0"/>
                                          </p:val>
                                        </p:tav>
                                        <p:tav tm="100000">
                                          <p:val>
                                            <p:strVal val="#ppt_w"/>
                                          </p:val>
                                        </p:tav>
                                      </p:tavLst>
                                    </p:anim>
                                    <p:anim calcmode="lin" valueType="num">
                                      <p:cBhvr>
                                        <p:cTn id="34" dur="500" fill="hold"/>
                                        <p:tgtEl>
                                          <p:spTgt spid="19"/>
                                        </p:tgtEl>
                                        <p:attrNameLst>
                                          <p:attrName>ppt_h</p:attrName>
                                        </p:attrNameLst>
                                      </p:cBhvr>
                                      <p:tavLst>
                                        <p:tav tm="0">
                                          <p:val>
                                            <p:fltVal val="0"/>
                                          </p:val>
                                        </p:tav>
                                        <p:tav tm="100000">
                                          <p:val>
                                            <p:strVal val="#ppt_h"/>
                                          </p:val>
                                        </p:tav>
                                      </p:tavLst>
                                    </p:anim>
                                    <p:animEffect transition="in" filter="fade">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0" y="20637"/>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aphicFrame>
        <p:nvGraphicFramePr>
          <p:cNvPr id="2" name="Objekt 1"/>
          <p:cNvGraphicFramePr>
            <a:graphicFrameLocks noChangeAspect="1"/>
          </p:cNvGraphicFramePr>
          <p:nvPr>
            <p:extLst>
              <p:ext uri="{D42A27DB-BD31-4B8C-83A1-F6EECF244321}">
                <p14:modId xmlns:p14="http://schemas.microsoft.com/office/powerpoint/2010/main" val="1239832428"/>
              </p:ext>
            </p:extLst>
          </p:nvPr>
        </p:nvGraphicFramePr>
        <p:xfrm>
          <a:off x="1014413" y="164366"/>
          <a:ext cx="4343400" cy="6145947"/>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1014413" y="164366"/>
                        <a:ext cx="4343400" cy="6145947"/>
                      </a:xfrm>
                      <a:prstGeom prst="rect">
                        <a:avLst/>
                      </a:prstGeom>
                    </p:spPr>
                  </p:pic>
                </p:oleObj>
              </mc:Fallback>
            </mc:AlternateContent>
          </a:graphicData>
        </a:graphic>
      </p:graphicFrame>
      <p:graphicFrame>
        <p:nvGraphicFramePr>
          <p:cNvPr id="4" name="Objekt 3"/>
          <p:cNvGraphicFramePr>
            <a:graphicFrameLocks noChangeAspect="1"/>
          </p:cNvGraphicFramePr>
          <p:nvPr>
            <p:extLst>
              <p:ext uri="{D42A27DB-BD31-4B8C-83A1-F6EECF244321}">
                <p14:modId xmlns:p14="http://schemas.microsoft.com/office/powerpoint/2010/main" val="3009231696"/>
              </p:ext>
            </p:extLst>
          </p:nvPr>
        </p:nvGraphicFramePr>
        <p:xfrm>
          <a:off x="5800358" y="164366"/>
          <a:ext cx="4351338" cy="6157179"/>
        </p:xfrm>
        <a:graphic>
          <a:graphicData uri="http://schemas.openxmlformats.org/presentationml/2006/ole">
            <mc:AlternateContent xmlns:mc="http://schemas.openxmlformats.org/markup-compatibility/2006">
              <mc:Choice xmlns:v="urn:schemas-microsoft-com:vml" Requires="v">
                <p:oleObj name="Acrobat Document" r:id="rId4" imgW="5667277" imgH="8019860" progId="AcroExch.Document.DC">
                  <p:embed/>
                </p:oleObj>
              </mc:Choice>
              <mc:Fallback>
                <p:oleObj name="Acrobat Document" r:id="rId4" imgW="5667277" imgH="8019860" progId="AcroExch.Document.DC">
                  <p:embed/>
                  <p:pic>
                    <p:nvPicPr>
                      <p:cNvPr id="0" name=""/>
                      <p:cNvPicPr/>
                      <p:nvPr/>
                    </p:nvPicPr>
                    <p:blipFill>
                      <a:blip r:embed="rId5"/>
                      <a:stretch>
                        <a:fillRect/>
                      </a:stretch>
                    </p:blipFill>
                    <p:spPr>
                      <a:xfrm>
                        <a:off x="5800358" y="164366"/>
                        <a:ext cx="4351338" cy="6157179"/>
                      </a:xfrm>
                      <a:prstGeom prst="rect">
                        <a:avLst/>
                      </a:prstGeom>
                    </p:spPr>
                  </p:pic>
                </p:oleObj>
              </mc:Fallback>
            </mc:AlternateContent>
          </a:graphicData>
        </a:graphic>
      </p:graphicFrame>
      <p:sp>
        <p:nvSpPr>
          <p:cNvPr id="12" name="Gefaltete Ecke 11"/>
          <p:cNvSpPr/>
          <p:nvPr/>
        </p:nvSpPr>
        <p:spPr>
          <a:xfrm rot="21277117">
            <a:off x="7685837" y="5159009"/>
            <a:ext cx="1261288"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Datum der Zustellung</a:t>
            </a:r>
          </a:p>
        </p:txBody>
      </p:sp>
      <p:sp>
        <p:nvSpPr>
          <p:cNvPr id="16" name="Rechteck 15"/>
          <p:cNvSpPr/>
          <p:nvPr/>
        </p:nvSpPr>
        <p:spPr>
          <a:xfrm>
            <a:off x="6420029" y="5571444"/>
            <a:ext cx="876300" cy="228599"/>
          </a:xfrm>
          <a:prstGeom prst="rect">
            <a:avLst/>
          </a:prstGeom>
          <a:solidFill>
            <a:srgbClr val="FF0000">
              <a:alpha val="14902"/>
            </a:srgbClr>
          </a:solidFill>
          <a:ln>
            <a:solidFill>
              <a:srgbClr val="000000">
                <a:alpha val="1686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rgbClr val="FF0000"/>
              </a:solidFill>
            </a:endParaRPr>
          </a:p>
        </p:txBody>
      </p:sp>
      <p:sp>
        <p:nvSpPr>
          <p:cNvPr id="11" name="Gefaltete Ecke 10"/>
          <p:cNvSpPr/>
          <p:nvPr/>
        </p:nvSpPr>
        <p:spPr>
          <a:xfrm rot="365662">
            <a:off x="4591873" y="796301"/>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Follieren</a:t>
            </a:r>
            <a:endParaRPr lang="de-DE" dirty="0">
              <a:solidFill>
                <a:schemeClr val="tx1"/>
              </a:solidFill>
              <a:latin typeface="MV Boli" panose="02000500030200090000" pitchFamily="2" charset="0"/>
              <a:cs typeface="MV Boli" panose="02000500030200090000" pitchFamily="2" charset="0"/>
            </a:endParaRPr>
          </a:p>
        </p:txBody>
      </p:sp>
      <p:cxnSp>
        <p:nvCxnSpPr>
          <p:cNvPr id="13" name="Gerade Verbindung mit Pfeil 12"/>
          <p:cNvCxnSpPr/>
          <p:nvPr/>
        </p:nvCxnSpPr>
        <p:spPr>
          <a:xfrm flipH="1" flipV="1">
            <a:off x="6858179" y="5865532"/>
            <a:ext cx="802282" cy="311442"/>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3" name="Rechteck 2">
            <a:extLst>
              <a:ext uri="{FF2B5EF4-FFF2-40B4-BE49-F238E27FC236}">
                <a16:creationId xmlns:a16="http://schemas.microsoft.com/office/drawing/2014/main" id="{040FF592-F45E-B4DB-9657-6B243863A1E4}"/>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5" name="Grafik 4" descr="image001">
            <a:extLst>
              <a:ext uri="{FF2B5EF4-FFF2-40B4-BE49-F238E27FC236}">
                <a16:creationId xmlns:a16="http://schemas.microsoft.com/office/drawing/2014/main" id="{8916A2ED-D707-663B-E24F-D3A57E447040}"/>
              </a:ext>
            </a:extLst>
          </p:cNvPr>
          <p:cNvPicPr>
            <a:picLocks noChangeAspect="1" noChangeArrowheads="1"/>
          </p:cNvPicPr>
          <p:nvPr/>
        </p:nvPicPr>
        <p:blipFill>
          <a:blip r:embed="rId6">
            <a:alphaModFix amt="42000"/>
            <a:extLst>
              <a:ext uri="{28A0092B-C50C-407E-A947-70E740481C1C}">
                <a14:useLocalDpi xmlns:a14="http://schemas.microsoft.com/office/drawing/2010/main" val="0"/>
              </a:ext>
            </a:extLst>
          </a:blip>
          <a:srcRect/>
          <a:stretch>
            <a:fillRect/>
          </a:stretch>
        </p:blipFill>
        <p:spPr bwMode="auto">
          <a:xfrm>
            <a:off x="10840337" y="12504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0384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 calcmode="lin" valueType="num">
                                      <p:cBhvr>
                                        <p:cTn id="15" dur="1000" fill="hold"/>
                                        <p:tgtEl>
                                          <p:spTgt spid="12"/>
                                        </p:tgtEl>
                                        <p:attrNameLst>
                                          <p:attrName>style.rotation</p:attrName>
                                        </p:attrNameLst>
                                      </p:cBhvr>
                                      <p:tavLst>
                                        <p:tav tm="0">
                                          <p:val>
                                            <p:fltVal val="90"/>
                                          </p:val>
                                        </p:tav>
                                        <p:tav tm="100000">
                                          <p:val>
                                            <p:fltVal val="0"/>
                                          </p:val>
                                        </p:tav>
                                      </p:tavLst>
                                    </p:anim>
                                    <p:animEffect transition="in" filter="fade">
                                      <p:cBhvr>
                                        <p:cTn id="16" dur="1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aphicFrame>
        <p:nvGraphicFramePr>
          <p:cNvPr id="2" name="Objekt 1"/>
          <p:cNvGraphicFramePr>
            <a:graphicFrameLocks noChangeAspect="1"/>
          </p:cNvGraphicFramePr>
          <p:nvPr>
            <p:extLst>
              <p:ext uri="{D42A27DB-BD31-4B8C-83A1-F6EECF244321}">
                <p14:modId xmlns:p14="http://schemas.microsoft.com/office/powerpoint/2010/main" val="3547322590"/>
              </p:ext>
            </p:extLst>
          </p:nvPr>
        </p:nvGraphicFramePr>
        <p:xfrm>
          <a:off x="1279466" y="282597"/>
          <a:ext cx="4492683" cy="6357183"/>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1279466" y="282597"/>
                        <a:ext cx="4492683" cy="6357183"/>
                      </a:xfrm>
                      <a:prstGeom prst="rect">
                        <a:avLst/>
                      </a:prstGeom>
                    </p:spPr>
                  </p:pic>
                </p:oleObj>
              </mc:Fallback>
            </mc:AlternateContent>
          </a:graphicData>
        </a:graphic>
      </p:graphicFrame>
      <p:graphicFrame>
        <p:nvGraphicFramePr>
          <p:cNvPr id="4" name="Objekt 3"/>
          <p:cNvGraphicFramePr>
            <a:graphicFrameLocks noChangeAspect="1"/>
          </p:cNvGraphicFramePr>
          <p:nvPr>
            <p:extLst>
              <p:ext uri="{D42A27DB-BD31-4B8C-83A1-F6EECF244321}">
                <p14:modId xmlns:p14="http://schemas.microsoft.com/office/powerpoint/2010/main" val="2285302700"/>
              </p:ext>
            </p:extLst>
          </p:nvPr>
        </p:nvGraphicFramePr>
        <p:xfrm>
          <a:off x="6155401" y="236936"/>
          <a:ext cx="4469434" cy="6324286"/>
        </p:xfrm>
        <a:graphic>
          <a:graphicData uri="http://schemas.openxmlformats.org/presentationml/2006/ole">
            <mc:AlternateContent xmlns:mc="http://schemas.openxmlformats.org/markup-compatibility/2006">
              <mc:Choice xmlns:v="urn:schemas-microsoft-com:vml" Requires="v">
                <p:oleObj name="Acrobat Document" r:id="rId4" imgW="5667277" imgH="8019860" progId="AcroExch.Document.DC">
                  <p:embed/>
                </p:oleObj>
              </mc:Choice>
              <mc:Fallback>
                <p:oleObj name="Acrobat Document" r:id="rId4" imgW="5667277" imgH="8019860" progId="AcroExch.Document.DC">
                  <p:embed/>
                  <p:pic>
                    <p:nvPicPr>
                      <p:cNvPr id="0" name=""/>
                      <p:cNvPicPr/>
                      <p:nvPr/>
                    </p:nvPicPr>
                    <p:blipFill>
                      <a:blip r:embed="rId5"/>
                      <a:stretch>
                        <a:fillRect/>
                      </a:stretch>
                    </p:blipFill>
                    <p:spPr>
                      <a:xfrm>
                        <a:off x="6155401" y="236936"/>
                        <a:ext cx="4469434" cy="6324286"/>
                      </a:xfrm>
                      <a:prstGeom prst="rect">
                        <a:avLst/>
                      </a:prstGeom>
                    </p:spPr>
                  </p:pic>
                </p:oleObj>
              </mc:Fallback>
            </mc:AlternateContent>
          </a:graphicData>
        </a:graphic>
      </p:graphicFrame>
      <p:sp>
        <p:nvSpPr>
          <p:cNvPr id="11" name="Rechteck 10"/>
          <p:cNvSpPr/>
          <p:nvPr/>
        </p:nvSpPr>
        <p:spPr>
          <a:xfrm>
            <a:off x="6817262" y="5844153"/>
            <a:ext cx="876300" cy="228599"/>
          </a:xfrm>
          <a:prstGeom prst="rect">
            <a:avLst/>
          </a:prstGeom>
          <a:solidFill>
            <a:srgbClr val="FF0000">
              <a:alpha val="14902"/>
            </a:srgbClr>
          </a:solidFill>
          <a:ln>
            <a:solidFill>
              <a:srgbClr val="000000">
                <a:alpha val="1686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rgbClr val="FF0000"/>
              </a:solidFill>
            </a:endParaRPr>
          </a:p>
        </p:txBody>
      </p:sp>
      <p:sp>
        <p:nvSpPr>
          <p:cNvPr id="16" name="Gefaltete Ecke 15"/>
          <p:cNvSpPr/>
          <p:nvPr/>
        </p:nvSpPr>
        <p:spPr>
          <a:xfrm rot="21277117">
            <a:off x="8411252" y="5219215"/>
            <a:ext cx="1261288"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Datum der Zustellung</a:t>
            </a:r>
          </a:p>
        </p:txBody>
      </p:sp>
      <p:sp>
        <p:nvSpPr>
          <p:cNvPr id="12" name="Gefaltete Ecke 11"/>
          <p:cNvSpPr/>
          <p:nvPr/>
        </p:nvSpPr>
        <p:spPr>
          <a:xfrm rot="21116058">
            <a:off x="4724468" y="1064115"/>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Follieren</a:t>
            </a:r>
            <a:endParaRPr lang="de-DE" dirty="0">
              <a:solidFill>
                <a:schemeClr val="tx1"/>
              </a:solidFill>
              <a:latin typeface="MV Boli" panose="02000500030200090000" pitchFamily="2" charset="0"/>
              <a:cs typeface="MV Boli" panose="02000500030200090000" pitchFamily="2" charset="0"/>
            </a:endParaRPr>
          </a:p>
        </p:txBody>
      </p:sp>
      <p:cxnSp>
        <p:nvCxnSpPr>
          <p:cNvPr id="13" name="Gerade Verbindung mit Pfeil 12"/>
          <p:cNvCxnSpPr/>
          <p:nvPr/>
        </p:nvCxnSpPr>
        <p:spPr>
          <a:xfrm flipH="1" flipV="1">
            <a:off x="7693562" y="6102863"/>
            <a:ext cx="750631" cy="281554"/>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5" name="Rechteck 4">
            <a:extLst>
              <a:ext uri="{FF2B5EF4-FFF2-40B4-BE49-F238E27FC236}">
                <a16:creationId xmlns:a16="http://schemas.microsoft.com/office/drawing/2014/main" id="{1F4485C1-C235-F8B8-7ED3-88D513BA9E0C}"/>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2C60BAC4-0356-A32C-D50C-9B242E6AB8CC}"/>
              </a:ext>
            </a:extLst>
          </p:cNvPr>
          <p:cNvPicPr>
            <a:picLocks noChangeAspect="1" noChangeArrowheads="1"/>
          </p:cNvPicPr>
          <p:nvPr/>
        </p:nvPicPr>
        <p:blipFill>
          <a:blip r:embed="rId6">
            <a:alphaModFix amt="42000"/>
            <a:extLst>
              <a:ext uri="{28A0092B-C50C-407E-A947-70E740481C1C}">
                <a14:useLocalDpi xmlns:a14="http://schemas.microsoft.com/office/drawing/2010/main" val="0"/>
              </a:ext>
            </a:extLst>
          </a:blip>
          <a:srcRect/>
          <a:stretch>
            <a:fillRect/>
          </a:stretch>
        </p:blipFill>
        <p:spPr bwMode="auto">
          <a:xfrm>
            <a:off x="23988" y="6045302"/>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028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4A5D875-EA36-9A5B-10BA-88A50570C289}"/>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5" name="Objekt 4"/>
          <p:cNvGraphicFramePr>
            <a:graphicFrameLocks noChangeAspect="1"/>
          </p:cNvGraphicFramePr>
          <p:nvPr>
            <p:extLst>
              <p:ext uri="{D42A27DB-BD31-4B8C-83A1-F6EECF244321}">
                <p14:modId xmlns:p14="http://schemas.microsoft.com/office/powerpoint/2010/main" val="2962769829"/>
              </p:ext>
            </p:extLst>
          </p:nvPr>
        </p:nvGraphicFramePr>
        <p:xfrm>
          <a:off x="3600449" y="275562"/>
          <a:ext cx="4651873" cy="6582438"/>
        </p:xfrm>
        <a:graphic>
          <a:graphicData uri="http://schemas.openxmlformats.org/presentationml/2006/ole">
            <mc:AlternateContent xmlns:mc="http://schemas.openxmlformats.org/markup-compatibility/2006">
              <mc:Choice xmlns:v="urn:schemas-microsoft-com:vml" Requires="v">
                <p:oleObj name="Acrobat Document" r:id="rId3" imgW="5667277" imgH="8019860" progId="AcroExch.Document.DC">
                  <p:embed/>
                </p:oleObj>
              </mc:Choice>
              <mc:Fallback>
                <p:oleObj name="Acrobat Document" r:id="rId3" imgW="5667277" imgH="8019860" progId="AcroExch.Document.DC">
                  <p:embed/>
                  <p:pic>
                    <p:nvPicPr>
                      <p:cNvPr id="5" name="Objekt 4"/>
                      <p:cNvPicPr/>
                      <p:nvPr/>
                    </p:nvPicPr>
                    <p:blipFill>
                      <a:blip r:embed="rId4"/>
                      <a:stretch>
                        <a:fillRect/>
                      </a:stretch>
                    </p:blipFill>
                    <p:spPr>
                      <a:xfrm>
                        <a:off x="3600449" y="275562"/>
                        <a:ext cx="4651873" cy="6582438"/>
                      </a:xfrm>
                      <a:prstGeom prst="rect">
                        <a:avLst/>
                      </a:prstGeom>
                    </p:spPr>
                  </p:pic>
                </p:oleObj>
              </mc:Fallback>
            </mc:AlternateContent>
          </a:graphicData>
        </a:graphic>
      </p:graphicFrame>
      <p:sp>
        <p:nvSpPr>
          <p:cNvPr id="4" name="Rechteck 3"/>
          <p:cNvSpPr/>
          <p:nvPr/>
        </p:nvSpPr>
        <p:spPr>
          <a:xfrm>
            <a:off x="7356860" y="368300"/>
            <a:ext cx="895462" cy="513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9" name="Gruppieren 8"/>
          <p:cNvGrpSpPr/>
          <p:nvPr/>
        </p:nvGrpSpPr>
        <p:grpSpPr>
          <a:xfrm>
            <a:off x="7455668" y="368300"/>
            <a:ext cx="750639" cy="517878"/>
            <a:chOff x="8101634" y="224597"/>
            <a:chExt cx="542001" cy="635000"/>
          </a:xfrm>
        </p:grpSpPr>
        <p:sp>
          <p:nvSpPr>
            <p:cNvPr id="10" name="Rechteck 9"/>
            <p:cNvSpPr/>
            <p:nvPr/>
          </p:nvSpPr>
          <p:spPr>
            <a:xfrm>
              <a:off x="8101634" y="224597"/>
              <a:ext cx="542001" cy="63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15</a:t>
              </a:r>
            </a:p>
          </p:txBody>
        </p:sp>
        <p:cxnSp>
          <p:nvCxnSpPr>
            <p:cNvPr id="11" name="Gerader Verbinder 10"/>
            <p:cNvCxnSpPr>
              <a:stCxn id="10" idx="0"/>
              <a:endCxn id="10" idx="1"/>
            </p:cNvCxnSpPr>
            <p:nvPr/>
          </p:nvCxnSpPr>
          <p:spPr>
            <a:xfrm flipH="1">
              <a:off x="8101634" y="224597"/>
              <a:ext cx="271001" cy="31750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Rechteck 12"/>
          <p:cNvSpPr/>
          <p:nvPr/>
        </p:nvSpPr>
        <p:spPr>
          <a:xfrm>
            <a:off x="6752093" y="275562"/>
            <a:ext cx="685800" cy="5428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accent1">
                    <a:lumMod val="75000"/>
                  </a:schemeClr>
                </a:solidFill>
                <a:latin typeface="Bradley Hand ITC" panose="03070402050302030203" pitchFamily="66" charset="0"/>
              </a:rPr>
              <a:t>12</a:t>
            </a:r>
          </a:p>
        </p:txBody>
      </p:sp>
      <p:sp>
        <p:nvSpPr>
          <p:cNvPr id="8" name="Rechteck 7"/>
          <p:cNvSpPr/>
          <p:nvPr/>
        </p:nvSpPr>
        <p:spPr>
          <a:xfrm>
            <a:off x="7383698" y="2459831"/>
            <a:ext cx="510790" cy="247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p:nvSpPr>
        <p:spPr>
          <a:xfrm>
            <a:off x="7364648" y="2514908"/>
            <a:ext cx="618740" cy="1925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rgbClr val="FF0000"/>
                </a:solidFill>
              </a:rPr>
              <a:t>xx/xx</a:t>
            </a:r>
          </a:p>
        </p:txBody>
      </p:sp>
      <p:cxnSp>
        <p:nvCxnSpPr>
          <p:cNvPr id="14" name="Gerader Verbinder 13"/>
          <p:cNvCxnSpPr/>
          <p:nvPr/>
        </p:nvCxnSpPr>
        <p:spPr>
          <a:xfrm>
            <a:off x="7383698" y="2611194"/>
            <a:ext cx="568325" cy="2857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 name="Gefaltete Ecke 14"/>
          <p:cNvSpPr/>
          <p:nvPr/>
        </p:nvSpPr>
        <p:spPr>
          <a:xfrm rot="21277117">
            <a:off x="8175285" y="2339822"/>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Frist streichen</a:t>
            </a:r>
          </a:p>
        </p:txBody>
      </p:sp>
      <p:sp>
        <p:nvSpPr>
          <p:cNvPr id="16" name="Gefaltete Ecke 15"/>
          <p:cNvSpPr/>
          <p:nvPr/>
        </p:nvSpPr>
        <p:spPr>
          <a:xfrm rot="21277117">
            <a:off x="2095028" y="4775973"/>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Es läuft eine Rechts-</a:t>
            </a:r>
            <a:r>
              <a:rPr lang="de-DE" sz="1600" dirty="0" err="1">
                <a:solidFill>
                  <a:schemeClr val="tx1"/>
                </a:solidFill>
                <a:latin typeface="MV Boli" panose="02000500030200090000" pitchFamily="2" charset="0"/>
                <a:cs typeface="MV Boli" panose="02000500030200090000" pitchFamily="2" charset="0"/>
              </a:rPr>
              <a:t>mittelfrist</a:t>
            </a:r>
            <a:r>
              <a:rPr lang="de-DE" sz="1600" dirty="0">
                <a:solidFill>
                  <a:schemeClr val="tx1"/>
                </a:solidFill>
                <a:latin typeface="MV Boli" panose="02000500030200090000" pitchFamily="2" charset="0"/>
                <a:cs typeface="MV Boli" panose="02000500030200090000" pitchFamily="2" charset="0"/>
              </a:rPr>
              <a:t> </a:t>
            </a:r>
          </a:p>
        </p:txBody>
      </p:sp>
      <p:sp>
        <p:nvSpPr>
          <p:cNvPr id="17" name="Gefaltete Ecke 16"/>
          <p:cNvSpPr/>
          <p:nvPr/>
        </p:nvSpPr>
        <p:spPr>
          <a:xfrm>
            <a:off x="4301330" y="4664952"/>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Nach Ablauf dieser Frist…</a:t>
            </a:r>
          </a:p>
        </p:txBody>
      </p:sp>
      <p:sp>
        <p:nvSpPr>
          <p:cNvPr id="18" name="Gefaltete Ecke 17"/>
          <p:cNvSpPr/>
          <p:nvPr/>
        </p:nvSpPr>
        <p:spPr>
          <a:xfrm rot="21277117">
            <a:off x="5592890" y="4715639"/>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…wird die Schluss-KR erstellt</a:t>
            </a:r>
          </a:p>
        </p:txBody>
      </p:sp>
      <p:sp>
        <p:nvSpPr>
          <p:cNvPr id="19" name="Gefaltete Ecke 18"/>
          <p:cNvSpPr/>
          <p:nvPr/>
        </p:nvSpPr>
        <p:spPr>
          <a:xfrm rot="21277117">
            <a:off x="8311110" y="4700997"/>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Die Zählkarte „ausgefüllt“</a:t>
            </a:r>
          </a:p>
        </p:txBody>
      </p:sp>
      <p:sp>
        <p:nvSpPr>
          <p:cNvPr id="20" name="Gefaltete Ecke 19"/>
          <p:cNvSpPr/>
          <p:nvPr/>
        </p:nvSpPr>
        <p:spPr>
          <a:xfrm rot="21277117">
            <a:off x="9553115" y="4586530"/>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…und die Akte weggelegt.</a:t>
            </a:r>
          </a:p>
        </p:txBody>
      </p:sp>
      <p:sp>
        <p:nvSpPr>
          <p:cNvPr id="2" name="Pfeil nach rechts 1"/>
          <p:cNvSpPr/>
          <p:nvPr/>
        </p:nvSpPr>
        <p:spPr>
          <a:xfrm>
            <a:off x="3461686" y="5047573"/>
            <a:ext cx="680219" cy="484632"/>
          </a:xfrm>
          <a:prstGeom prst="rightArrow">
            <a:avLst/>
          </a:prstGeom>
          <a:solidFill>
            <a:schemeClr val="accent2">
              <a:lumMod val="60000"/>
              <a:lumOff val="40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Pfeil nach rechts 20"/>
          <p:cNvSpPr/>
          <p:nvPr/>
        </p:nvSpPr>
        <p:spPr>
          <a:xfrm>
            <a:off x="7196108" y="5047573"/>
            <a:ext cx="680219" cy="484632"/>
          </a:xfrm>
          <a:prstGeom prst="rightArrow">
            <a:avLst/>
          </a:prstGeom>
          <a:solidFill>
            <a:schemeClr val="accent2">
              <a:lumMod val="60000"/>
              <a:lumOff val="40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hteck 21">
            <a:extLst>
              <a:ext uri="{FF2B5EF4-FFF2-40B4-BE49-F238E27FC236}">
                <a16:creationId xmlns:a16="http://schemas.microsoft.com/office/drawing/2014/main" id="{FB868DC1-E5B5-6FCA-263A-65A7719F8DA9}"/>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23" name="Rechteck 22">
            <a:extLst>
              <a:ext uri="{FF2B5EF4-FFF2-40B4-BE49-F238E27FC236}">
                <a16:creationId xmlns:a16="http://schemas.microsoft.com/office/drawing/2014/main" id="{81663AED-F14F-06C1-B803-7B77B3B3BE98}"/>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D7844B9D-51E1-3DA9-B4B1-F1CBED962359}"/>
              </a:ext>
            </a:extLst>
          </p:cNvPr>
          <p:cNvPicPr>
            <a:picLocks noChangeAspect="1" noChangeArrowheads="1"/>
          </p:cNvPicPr>
          <p:nvPr/>
        </p:nvPicPr>
        <p:blipFill>
          <a:blip r:embed="rId5">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4626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fltVal val="0"/>
                                          </p:val>
                                        </p:tav>
                                        <p:tav tm="100000">
                                          <p:val>
                                            <p:strVal val="#ppt_w"/>
                                          </p:val>
                                        </p:tav>
                                      </p:tavLst>
                                    </p:anim>
                                    <p:anim calcmode="lin" valueType="num">
                                      <p:cBhvr>
                                        <p:cTn id="15" dur="1000" fill="hold"/>
                                        <p:tgtEl>
                                          <p:spTgt spid="15"/>
                                        </p:tgtEl>
                                        <p:attrNameLst>
                                          <p:attrName>ppt_h</p:attrName>
                                        </p:attrNameLst>
                                      </p:cBhvr>
                                      <p:tavLst>
                                        <p:tav tm="0">
                                          <p:val>
                                            <p:fltVal val="0"/>
                                          </p:val>
                                        </p:tav>
                                        <p:tav tm="100000">
                                          <p:val>
                                            <p:strVal val="#ppt_h"/>
                                          </p:val>
                                        </p:tav>
                                      </p:tavLst>
                                    </p:anim>
                                    <p:anim calcmode="lin" valueType="num">
                                      <p:cBhvr>
                                        <p:cTn id="16" dur="1000" fill="hold"/>
                                        <p:tgtEl>
                                          <p:spTgt spid="15"/>
                                        </p:tgtEl>
                                        <p:attrNameLst>
                                          <p:attrName>style.rotation</p:attrName>
                                        </p:attrNameLst>
                                      </p:cBhvr>
                                      <p:tavLst>
                                        <p:tav tm="0">
                                          <p:val>
                                            <p:fltVal val="90"/>
                                          </p:val>
                                        </p:tav>
                                        <p:tav tm="100000">
                                          <p:val>
                                            <p:fltVal val="0"/>
                                          </p:val>
                                        </p:tav>
                                      </p:tavLst>
                                    </p:anim>
                                    <p:animEffect transition="in" filter="fade">
                                      <p:cBhvr>
                                        <p:cTn id="17" dur="1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1000" fill="hold"/>
                                        <p:tgtEl>
                                          <p:spTgt spid="16"/>
                                        </p:tgtEl>
                                        <p:attrNameLst>
                                          <p:attrName>ppt_w</p:attrName>
                                        </p:attrNameLst>
                                      </p:cBhvr>
                                      <p:tavLst>
                                        <p:tav tm="0">
                                          <p:val>
                                            <p:fltVal val="0"/>
                                          </p:val>
                                        </p:tav>
                                        <p:tav tm="100000">
                                          <p:val>
                                            <p:strVal val="#ppt_w"/>
                                          </p:val>
                                        </p:tav>
                                      </p:tavLst>
                                    </p:anim>
                                    <p:anim calcmode="lin" valueType="num">
                                      <p:cBhvr>
                                        <p:cTn id="23" dur="1000" fill="hold"/>
                                        <p:tgtEl>
                                          <p:spTgt spid="16"/>
                                        </p:tgtEl>
                                        <p:attrNameLst>
                                          <p:attrName>ppt_h</p:attrName>
                                        </p:attrNameLst>
                                      </p:cBhvr>
                                      <p:tavLst>
                                        <p:tav tm="0">
                                          <p:val>
                                            <p:fltVal val="0"/>
                                          </p:val>
                                        </p:tav>
                                        <p:tav tm="100000">
                                          <p:val>
                                            <p:strVal val="#ppt_h"/>
                                          </p:val>
                                        </p:tav>
                                      </p:tavLst>
                                    </p:anim>
                                    <p:anim calcmode="lin" valueType="num">
                                      <p:cBhvr>
                                        <p:cTn id="24" dur="1000" fill="hold"/>
                                        <p:tgtEl>
                                          <p:spTgt spid="16"/>
                                        </p:tgtEl>
                                        <p:attrNameLst>
                                          <p:attrName>style.rotation</p:attrName>
                                        </p:attrNameLst>
                                      </p:cBhvr>
                                      <p:tavLst>
                                        <p:tav tm="0">
                                          <p:val>
                                            <p:fltVal val="90"/>
                                          </p:val>
                                        </p:tav>
                                        <p:tav tm="100000">
                                          <p:val>
                                            <p:fltVal val="0"/>
                                          </p:val>
                                        </p:tav>
                                      </p:tavLst>
                                    </p:anim>
                                    <p:animEffect transition="in" filter="fade">
                                      <p:cBhvr>
                                        <p:cTn id="25" dur="10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1000" fill="hold"/>
                                        <p:tgtEl>
                                          <p:spTgt spid="17"/>
                                        </p:tgtEl>
                                        <p:attrNameLst>
                                          <p:attrName>ppt_w</p:attrName>
                                        </p:attrNameLst>
                                      </p:cBhvr>
                                      <p:tavLst>
                                        <p:tav tm="0">
                                          <p:val>
                                            <p:fltVal val="0"/>
                                          </p:val>
                                        </p:tav>
                                        <p:tav tm="100000">
                                          <p:val>
                                            <p:strVal val="#ppt_w"/>
                                          </p:val>
                                        </p:tav>
                                      </p:tavLst>
                                    </p:anim>
                                    <p:anim calcmode="lin" valueType="num">
                                      <p:cBhvr>
                                        <p:cTn id="37" dur="1000" fill="hold"/>
                                        <p:tgtEl>
                                          <p:spTgt spid="17"/>
                                        </p:tgtEl>
                                        <p:attrNameLst>
                                          <p:attrName>ppt_h</p:attrName>
                                        </p:attrNameLst>
                                      </p:cBhvr>
                                      <p:tavLst>
                                        <p:tav tm="0">
                                          <p:val>
                                            <p:fltVal val="0"/>
                                          </p:val>
                                        </p:tav>
                                        <p:tav tm="100000">
                                          <p:val>
                                            <p:strVal val="#ppt_h"/>
                                          </p:val>
                                        </p:tav>
                                      </p:tavLst>
                                    </p:anim>
                                    <p:anim calcmode="lin" valueType="num">
                                      <p:cBhvr>
                                        <p:cTn id="38" dur="1000" fill="hold"/>
                                        <p:tgtEl>
                                          <p:spTgt spid="17"/>
                                        </p:tgtEl>
                                        <p:attrNameLst>
                                          <p:attrName>style.rotation</p:attrName>
                                        </p:attrNameLst>
                                      </p:cBhvr>
                                      <p:tavLst>
                                        <p:tav tm="0">
                                          <p:val>
                                            <p:fltVal val="90"/>
                                          </p:val>
                                        </p:tav>
                                        <p:tav tm="100000">
                                          <p:val>
                                            <p:fltVal val="0"/>
                                          </p:val>
                                        </p:tav>
                                      </p:tavLst>
                                    </p:anim>
                                    <p:animEffect transition="in" filter="fade">
                                      <p:cBhvr>
                                        <p:cTn id="39" dur="10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p:cTn id="51" dur="500" fill="hold"/>
                                        <p:tgtEl>
                                          <p:spTgt spid="21"/>
                                        </p:tgtEl>
                                        <p:attrNameLst>
                                          <p:attrName>ppt_w</p:attrName>
                                        </p:attrNameLst>
                                      </p:cBhvr>
                                      <p:tavLst>
                                        <p:tav tm="0">
                                          <p:val>
                                            <p:fltVal val="0"/>
                                          </p:val>
                                        </p:tav>
                                        <p:tav tm="100000">
                                          <p:val>
                                            <p:strVal val="#ppt_w"/>
                                          </p:val>
                                        </p:tav>
                                      </p:tavLst>
                                    </p:anim>
                                    <p:anim calcmode="lin" valueType="num">
                                      <p:cBhvr>
                                        <p:cTn id="52" dur="500" fill="hold"/>
                                        <p:tgtEl>
                                          <p:spTgt spid="21"/>
                                        </p:tgtEl>
                                        <p:attrNameLst>
                                          <p:attrName>ppt_h</p:attrName>
                                        </p:attrNameLst>
                                      </p:cBhvr>
                                      <p:tavLst>
                                        <p:tav tm="0">
                                          <p:val>
                                            <p:fltVal val="0"/>
                                          </p:val>
                                        </p:tav>
                                        <p:tav tm="100000">
                                          <p:val>
                                            <p:strVal val="#ppt_h"/>
                                          </p:val>
                                        </p:tav>
                                      </p:tavLst>
                                    </p:anim>
                                    <p:animEffect transition="in" filter="fade">
                                      <p:cBhvr>
                                        <p:cTn id="53" dur="500"/>
                                        <p:tgtEl>
                                          <p:spTgt spid="21"/>
                                        </p:tgtEl>
                                      </p:cBhvr>
                                    </p:animEffect>
                                  </p:childTnLst>
                                </p:cTn>
                              </p:par>
                            </p:childTnLst>
                          </p:cTn>
                        </p:par>
                      </p:childTnLst>
                    </p:cTn>
                  </p:par>
                  <p:par>
                    <p:cTn id="54" fill="hold">
                      <p:stCondLst>
                        <p:cond delay="indefinite"/>
                      </p:stCondLst>
                      <p:childTnLst>
                        <p:par>
                          <p:cTn id="55" fill="hold">
                            <p:stCondLst>
                              <p:cond delay="0"/>
                            </p:stCondLst>
                            <p:childTnLst>
                              <p:par>
                                <p:cTn id="56" presetID="31" presetClass="entr" presetSubtype="0" fill="hold" grpId="0" nodeType="click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p:cTn id="58" dur="1000" fill="hold"/>
                                        <p:tgtEl>
                                          <p:spTgt spid="19"/>
                                        </p:tgtEl>
                                        <p:attrNameLst>
                                          <p:attrName>ppt_w</p:attrName>
                                        </p:attrNameLst>
                                      </p:cBhvr>
                                      <p:tavLst>
                                        <p:tav tm="0">
                                          <p:val>
                                            <p:fltVal val="0"/>
                                          </p:val>
                                        </p:tav>
                                        <p:tav tm="100000">
                                          <p:val>
                                            <p:strVal val="#ppt_w"/>
                                          </p:val>
                                        </p:tav>
                                      </p:tavLst>
                                    </p:anim>
                                    <p:anim calcmode="lin" valueType="num">
                                      <p:cBhvr>
                                        <p:cTn id="59" dur="1000" fill="hold"/>
                                        <p:tgtEl>
                                          <p:spTgt spid="19"/>
                                        </p:tgtEl>
                                        <p:attrNameLst>
                                          <p:attrName>ppt_h</p:attrName>
                                        </p:attrNameLst>
                                      </p:cBhvr>
                                      <p:tavLst>
                                        <p:tav tm="0">
                                          <p:val>
                                            <p:fltVal val="0"/>
                                          </p:val>
                                        </p:tav>
                                        <p:tav tm="100000">
                                          <p:val>
                                            <p:strVal val="#ppt_h"/>
                                          </p:val>
                                        </p:tav>
                                      </p:tavLst>
                                    </p:anim>
                                    <p:anim calcmode="lin" valueType="num">
                                      <p:cBhvr>
                                        <p:cTn id="60" dur="1000" fill="hold"/>
                                        <p:tgtEl>
                                          <p:spTgt spid="19"/>
                                        </p:tgtEl>
                                        <p:attrNameLst>
                                          <p:attrName>style.rotation</p:attrName>
                                        </p:attrNameLst>
                                      </p:cBhvr>
                                      <p:tavLst>
                                        <p:tav tm="0">
                                          <p:val>
                                            <p:fltVal val="90"/>
                                          </p:val>
                                        </p:tav>
                                        <p:tav tm="100000">
                                          <p:val>
                                            <p:fltVal val="0"/>
                                          </p:val>
                                        </p:tav>
                                      </p:tavLst>
                                    </p:anim>
                                    <p:animEffect transition="in" filter="fade">
                                      <p:cBhvr>
                                        <p:cTn id="61" dur="1000"/>
                                        <p:tgtEl>
                                          <p:spTgt spid="19"/>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grpId="0" nodeType="click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1000" fill="hold"/>
                                        <p:tgtEl>
                                          <p:spTgt spid="20"/>
                                        </p:tgtEl>
                                        <p:attrNameLst>
                                          <p:attrName>ppt_w</p:attrName>
                                        </p:attrNameLst>
                                      </p:cBhvr>
                                      <p:tavLst>
                                        <p:tav tm="0">
                                          <p:val>
                                            <p:fltVal val="0"/>
                                          </p:val>
                                        </p:tav>
                                        <p:tav tm="100000">
                                          <p:val>
                                            <p:strVal val="#ppt_w"/>
                                          </p:val>
                                        </p:tav>
                                      </p:tavLst>
                                    </p:anim>
                                    <p:anim calcmode="lin" valueType="num">
                                      <p:cBhvr>
                                        <p:cTn id="67" dur="1000" fill="hold"/>
                                        <p:tgtEl>
                                          <p:spTgt spid="20"/>
                                        </p:tgtEl>
                                        <p:attrNameLst>
                                          <p:attrName>ppt_h</p:attrName>
                                        </p:attrNameLst>
                                      </p:cBhvr>
                                      <p:tavLst>
                                        <p:tav tm="0">
                                          <p:val>
                                            <p:fltVal val="0"/>
                                          </p:val>
                                        </p:tav>
                                        <p:tav tm="100000">
                                          <p:val>
                                            <p:strVal val="#ppt_h"/>
                                          </p:val>
                                        </p:tav>
                                      </p:tavLst>
                                    </p:anim>
                                    <p:anim calcmode="lin" valueType="num">
                                      <p:cBhvr>
                                        <p:cTn id="68" dur="1000" fill="hold"/>
                                        <p:tgtEl>
                                          <p:spTgt spid="20"/>
                                        </p:tgtEl>
                                        <p:attrNameLst>
                                          <p:attrName>style.rotation</p:attrName>
                                        </p:attrNameLst>
                                      </p:cBhvr>
                                      <p:tavLst>
                                        <p:tav tm="0">
                                          <p:val>
                                            <p:fltVal val="90"/>
                                          </p:val>
                                        </p:tav>
                                        <p:tav tm="100000">
                                          <p:val>
                                            <p:fltVal val="0"/>
                                          </p:val>
                                        </p:tav>
                                      </p:tavLst>
                                    </p:anim>
                                    <p:animEffect transition="in" filter="fade">
                                      <p:cBhvr>
                                        <p:cTn id="69"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 grpId="0" animBg="1"/>
      <p:bldP spid="2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9E1FD240-B47B-1AFE-98E0-520E35671781}"/>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4" name="Objekt 3"/>
          <p:cNvGraphicFramePr>
            <a:graphicFrameLocks noChangeAspect="1"/>
          </p:cNvGraphicFramePr>
          <p:nvPr>
            <p:extLst>
              <p:ext uri="{D42A27DB-BD31-4B8C-83A1-F6EECF244321}">
                <p14:modId xmlns:p14="http://schemas.microsoft.com/office/powerpoint/2010/main" val="2839350335"/>
              </p:ext>
            </p:extLst>
          </p:nvPr>
        </p:nvGraphicFramePr>
        <p:xfrm>
          <a:off x="3637947" y="167446"/>
          <a:ext cx="4609943" cy="6523108"/>
        </p:xfrm>
        <a:graphic>
          <a:graphicData uri="http://schemas.openxmlformats.org/presentationml/2006/ole">
            <mc:AlternateContent xmlns:mc="http://schemas.openxmlformats.org/markup-compatibility/2006">
              <mc:Choice xmlns:v="urn:schemas-microsoft-com:vml" Requires="v">
                <p:oleObj name="Acrobat Document" r:id="rId3" imgW="5667277" imgH="8019860" progId="AcroExch.Document.DC">
                  <p:embed/>
                </p:oleObj>
              </mc:Choice>
              <mc:Fallback>
                <p:oleObj name="Acrobat Document" r:id="rId3" imgW="5667277" imgH="8019860" progId="AcroExch.Document.DC">
                  <p:embed/>
                  <p:pic>
                    <p:nvPicPr>
                      <p:cNvPr id="0" name=""/>
                      <p:cNvPicPr/>
                      <p:nvPr/>
                    </p:nvPicPr>
                    <p:blipFill>
                      <a:blip r:embed="rId4"/>
                      <a:stretch>
                        <a:fillRect/>
                      </a:stretch>
                    </p:blipFill>
                    <p:spPr>
                      <a:xfrm>
                        <a:off x="3637947" y="167446"/>
                        <a:ext cx="4609943" cy="6523108"/>
                      </a:xfrm>
                      <a:prstGeom prst="rect">
                        <a:avLst/>
                      </a:prstGeom>
                    </p:spPr>
                  </p:pic>
                </p:oleObj>
              </mc:Fallback>
            </mc:AlternateContent>
          </a:graphicData>
        </a:graphic>
      </p:graphicFrame>
      <p:sp>
        <p:nvSpPr>
          <p:cNvPr id="14" name="Rechteck 13"/>
          <p:cNvSpPr/>
          <p:nvPr/>
        </p:nvSpPr>
        <p:spPr>
          <a:xfrm>
            <a:off x="5942918" y="224344"/>
            <a:ext cx="580072" cy="3734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9" name="Gruppieren 8"/>
          <p:cNvGrpSpPr/>
          <p:nvPr/>
        </p:nvGrpSpPr>
        <p:grpSpPr>
          <a:xfrm>
            <a:off x="5884862" y="245548"/>
            <a:ext cx="422275" cy="373485"/>
            <a:chOff x="8821041" y="2782116"/>
            <a:chExt cx="571500" cy="601980"/>
          </a:xfrm>
        </p:grpSpPr>
        <p:sp>
          <p:nvSpPr>
            <p:cNvPr id="10" name="Rechteck 9"/>
            <p:cNvSpPr/>
            <p:nvPr/>
          </p:nvSpPr>
          <p:spPr>
            <a:xfrm>
              <a:off x="8821041" y="2782116"/>
              <a:ext cx="571500" cy="6019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accent1">
                      <a:lumMod val="75000"/>
                    </a:schemeClr>
                  </a:solidFill>
                  <a:latin typeface="Bradley Hand ITC" panose="03070402050302030203" pitchFamily="66" charset="0"/>
                </a:rPr>
                <a:t>II</a:t>
              </a:r>
            </a:p>
          </p:txBody>
        </p:sp>
        <p:cxnSp>
          <p:nvCxnSpPr>
            <p:cNvPr id="11" name="Gerader Verbinder 10"/>
            <p:cNvCxnSpPr/>
            <p:nvPr/>
          </p:nvCxnSpPr>
          <p:spPr>
            <a:xfrm>
              <a:off x="8999578" y="3192833"/>
              <a:ext cx="235713" cy="19495"/>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a:off x="8997430" y="2899464"/>
              <a:ext cx="235713" cy="3918"/>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8" name="Gefaltete Ecke 17"/>
          <p:cNvSpPr/>
          <p:nvPr/>
        </p:nvSpPr>
        <p:spPr>
          <a:xfrm rot="21277117">
            <a:off x="1963560" y="1208254"/>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Schluss-</a:t>
            </a:r>
          </a:p>
          <a:p>
            <a:pPr algn="ctr"/>
            <a:r>
              <a:rPr lang="de-DE" dirty="0">
                <a:solidFill>
                  <a:schemeClr val="tx1"/>
                </a:solidFill>
                <a:latin typeface="MV Boli" panose="02000500030200090000" pitchFamily="2" charset="0"/>
                <a:cs typeface="MV Boli" panose="02000500030200090000" pitchFamily="2" charset="0"/>
              </a:rPr>
              <a:t>KR</a:t>
            </a:r>
          </a:p>
        </p:txBody>
      </p:sp>
      <p:sp>
        <p:nvSpPr>
          <p:cNvPr id="19" name="Gefaltete Ecke 18"/>
          <p:cNvSpPr/>
          <p:nvPr/>
        </p:nvSpPr>
        <p:spPr>
          <a:xfrm rot="21277117">
            <a:off x="690385" y="282092"/>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1.</a:t>
            </a:r>
          </a:p>
          <a:p>
            <a:pPr algn="ctr"/>
            <a:r>
              <a:rPr lang="de-DE" sz="1600" dirty="0">
                <a:solidFill>
                  <a:schemeClr val="tx1"/>
                </a:solidFill>
                <a:latin typeface="MV Boli" panose="02000500030200090000" pitchFamily="2" charset="0"/>
                <a:cs typeface="MV Boli" panose="02000500030200090000" pitchFamily="2" charset="0"/>
              </a:rPr>
              <a:t>Heftung:</a:t>
            </a:r>
          </a:p>
        </p:txBody>
      </p:sp>
      <p:sp>
        <p:nvSpPr>
          <p:cNvPr id="3" name="Rechteck 2">
            <a:extLst>
              <a:ext uri="{FF2B5EF4-FFF2-40B4-BE49-F238E27FC236}">
                <a16:creationId xmlns:a16="http://schemas.microsoft.com/office/drawing/2014/main" id="{4F026E0C-E1C3-C0CA-3F74-EF4DD65A2B60}"/>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5" name="Rechteck 4">
            <a:extLst>
              <a:ext uri="{FF2B5EF4-FFF2-40B4-BE49-F238E27FC236}">
                <a16:creationId xmlns:a16="http://schemas.microsoft.com/office/drawing/2014/main" id="{6AB515F8-5709-69E4-DCAB-C9A386804B0B}"/>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C6A2B813-142D-A929-FB50-D1ADAF3711C2}"/>
              </a:ext>
            </a:extLst>
          </p:cNvPr>
          <p:cNvPicPr>
            <a:picLocks noChangeAspect="1" noChangeArrowheads="1"/>
          </p:cNvPicPr>
          <p:nvPr/>
        </p:nvPicPr>
        <p:blipFill>
          <a:blip r:embed="rId5">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6141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 calcmode="lin" valueType="num">
                                      <p:cBhvr>
                                        <p:cTn id="9" dur="1000" fill="hold"/>
                                        <p:tgtEl>
                                          <p:spTgt spid="19"/>
                                        </p:tgtEl>
                                        <p:attrNameLst>
                                          <p:attrName>style.rotation</p:attrName>
                                        </p:attrNameLst>
                                      </p:cBhvr>
                                      <p:tavLst>
                                        <p:tav tm="0">
                                          <p:val>
                                            <p:fltVal val="90"/>
                                          </p:val>
                                        </p:tav>
                                        <p:tav tm="100000">
                                          <p:val>
                                            <p:fltVal val="0"/>
                                          </p:val>
                                        </p:tav>
                                      </p:tavLst>
                                    </p:anim>
                                    <p:animEffect transition="in" filter="fade">
                                      <p:cBhvr>
                                        <p:cTn id="10" dur="10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Gefaltete Ecke 11"/>
          <p:cNvSpPr/>
          <p:nvPr/>
        </p:nvSpPr>
        <p:spPr>
          <a:xfrm rot="21277117">
            <a:off x="1718290" y="1041878"/>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Aussonder-</a:t>
            </a:r>
            <a:r>
              <a:rPr lang="de-DE" dirty="0" err="1">
                <a:solidFill>
                  <a:schemeClr val="tx1"/>
                </a:solidFill>
                <a:latin typeface="MV Boli" panose="02000500030200090000" pitchFamily="2" charset="0"/>
                <a:cs typeface="MV Boli" panose="02000500030200090000" pitchFamily="2" charset="0"/>
              </a:rPr>
              <a:t>ungheft</a:t>
            </a:r>
            <a:r>
              <a:rPr lang="de-DE" dirty="0">
                <a:solidFill>
                  <a:schemeClr val="tx1"/>
                </a:solidFill>
                <a:latin typeface="MV Boli" panose="02000500030200090000" pitchFamily="2" charset="0"/>
                <a:cs typeface="MV Boli" panose="02000500030200090000" pitchFamily="2" charset="0"/>
              </a:rPr>
              <a:t> anlegen</a:t>
            </a:r>
          </a:p>
        </p:txBody>
      </p:sp>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2409" y="0"/>
            <a:ext cx="4850256" cy="6858000"/>
          </a:xfrm>
          <a:prstGeom prst="rect">
            <a:avLst/>
          </a:prstGeom>
        </p:spPr>
      </p:pic>
      <p:sp>
        <p:nvSpPr>
          <p:cNvPr id="11" name="Rechteck 10"/>
          <p:cNvSpPr/>
          <p:nvPr/>
        </p:nvSpPr>
        <p:spPr>
          <a:xfrm>
            <a:off x="4179092" y="5950747"/>
            <a:ext cx="390526" cy="352147"/>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latin typeface="Bradley Hand ITC" panose="03070402050302030203" pitchFamily="66" charset="0"/>
              </a:rPr>
              <a:t>2</a:t>
            </a:r>
          </a:p>
        </p:txBody>
      </p:sp>
      <p:sp>
        <p:nvSpPr>
          <p:cNvPr id="13" name="Rechteck 12"/>
          <p:cNvSpPr/>
          <p:nvPr/>
        </p:nvSpPr>
        <p:spPr>
          <a:xfrm>
            <a:off x="4569618" y="5950746"/>
            <a:ext cx="1314450" cy="352147"/>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latin typeface="Bradley Hand ITC" panose="03070402050302030203" pitchFamily="66" charset="0"/>
              </a:rPr>
              <a:t>C 2/22 </a:t>
            </a:r>
          </a:p>
        </p:txBody>
      </p:sp>
      <p:sp>
        <p:nvSpPr>
          <p:cNvPr id="15" name="Rechteck 14"/>
          <p:cNvSpPr/>
          <p:nvPr/>
        </p:nvSpPr>
        <p:spPr>
          <a:xfrm>
            <a:off x="5884068" y="383672"/>
            <a:ext cx="1481138" cy="252413"/>
          </a:xfrm>
          <a:prstGeom prst="rect">
            <a:avLst/>
          </a:prstGeom>
          <a:solidFill>
            <a:srgbClr val="F0C774">
              <a:alpha val="1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latin typeface="Bradley Hand ITC" panose="03070402050302030203" pitchFamily="66" charset="0"/>
              </a:rPr>
              <a:t>Schöneberg</a:t>
            </a:r>
          </a:p>
        </p:txBody>
      </p:sp>
      <p:sp>
        <p:nvSpPr>
          <p:cNvPr id="16" name="Gefaltete Ecke 15"/>
          <p:cNvSpPr/>
          <p:nvPr/>
        </p:nvSpPr>
        <p:spPr>
          <a:xfrm rot="365662">
            <a:off x="1874072" y="2324578"/>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VU zum Aussonder-</a:t>
            </a:r>
            <a:r>
              <a:rPr lang="de-DE" dirty="0" err="1">
                <a:solidFill>
                  <a:schemeClr val="tx1"/>
                </a:solidFill>
                <a:latin typeface="MV Boli" panose="02000500030200090000" pitchFamily="2" charset="0"/>
                <a:cs typeface="MV Boli" panose="02000500030200090000" pitchFamily="2" charset="0"/>
              </a:rPr>
              <a:t>ungheft</a:t>
            </a:r>
            <a:r>
              <a:rPr lang="de-DE" dirty="0">
                <a:solidFill>
                  <a:schemeClr val="tx1"/>
                </a:solidFill>
                <a:latin typeface="MV Boli" panose="02000500030200090000" pitchFamily="2" charset="0"/>
                <a:cs typeface="MV Boli" panose="02000500030200090000" pitchFamily="2" charset="0"/>
              </a:rPr>
              <a:t> nehmen</a:t>
            </a:r>
          </a:p>
        </p:txBody>
      </p:sp>
      <p:sp>
        <p:nvSpPr>
          <p:cNvPr id="3" name="Rechteck 2">
            <a:extLst>
              <a:ext uri="{FF2B5EF4-FFF2-40B4-BE49-F238E27FC236}">
                <a16:creationId xmlns:a16="http://schemas.microsoft.com/office/drawing/2014/main" id="{6D0B8564-41A8-495A-07AA-6E2ABDAECE0F}"/>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4" name="Grafik 3" descr="image001">
            <a:extLst>
              <a:ext uri="{FF2B5EF4-FFF2-40B4-BE49-F238E27FC236}">
                <a16:creationId xmlns:a16="http://schemas.microsoft.com/office/drawing/2014/main" id="{89628590-E9BB-B201-5D22-DE49B5FCB189}"/>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83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1000" fill="hold"/>
                                        <p:tgtEl>
                                          <p:spTgt spid="16"/>
                                        </p:tgtEl>
                                        <p:attrNameLst>
                                          <p:attrName>ppt_w</p:attrName>
                                        </p:attrNameLst>
                                      </p:cBhvr>
                                      <p:tavLst>
                                        <p:tav tm="0">
                                          <p:val>
                                            <p:fltVal val="0"/>
                                          </p:val>
                                        </p:tav>
                                        <p:tav tm="100000">
                                          <p:val>
                                            <p:strVal val="#ppt_w"/>
                                          </p:val>
                                        </p:tav>
                                      </p:tavLst>
                                    </p:anim>
                                    <p:anim calcmode="lin" valueType="num">
                                      <p:cBhvr>
                                        <p:cTn id="34" dur="1000" fill="hold"/>
                                        <p:tgtEl>
                                          <p:spTgt spid="16"/>
                                        </p:tgtEl>
                                        <p:attrNameLst>
                                          <p:attrName>ppt_h</p:attrName>
                                        </p:attrNameLst>
                                      </p:cBhvr>
                                      <p:tavLst>
                                        <p:tav tm="0">
                                          <p:val>
                                            <p:fltVal val="0"/>
                                          </p:val>
                                        </p:tav>
                                        <p:tav tm="100000">
                                          <p:val>
                                            <p:strVal val="#ppt_h"/>
                                          </p:val>
                                        </p:tav>
                                      </p:tavLst>
                                    </p:anim>
                                    <p:anim calcmode="lin" valueType="num">
                                      <p:cBhvr>
                                        <p:cTn id="35" dur="1000" fill="hold"/>
                                        <p:tgtEl>
                                          <p:spTgt spid="16"/>
                                        </p:tgtEl>
                                        <p:attrNameLst>
                                          <p:attrName>style.rotation</p:attrName>
                                        </p:attrNameLst>
                                      </p:cBhvr>
                                      <p:tavLst>
                                        <p:tav tm="0">
                                          <p:val>
                                            <p:fltVal val="90"/>
                                          </p:val>
                                        </p:tav>
                                        <p:tav tm="100000">
                                          <p:val>
                                            <p:fltVal val="0"/>
                                          </p:val>
                                        </p:tav>
                                      </p:tavLst>
                                    </p:anim>
                                    <p:animEffect transition="in" filter="fade">
                                      <p:cBhvr>
                                        <p:cTn id="36"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3" grpId="0" animBg="1"/>
      <p:bldP spid="15" grpId="0" animBg="1"/>
      <p:bldP spid="1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9975A8E4-4534-CF8C-68BB-366FBACACD88}"/>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5" name="Objekt 4"/>
          <p:cNvGraphicFramePr>
            <a:graphicFrameLocks noChangeAspect="1"/>
          </p:cNvGraphicFramePr>
          <p:nvPr>
            <p:extLst>
              <p:ext uri="{D42A27DB-BD31-4B8C-83A1-F6EECF244321}">
                <p14:modId xmlns:p14="http://schemas.microsoft.com/office/powerpoint/2010/main" val="3216467212"/>
              </p:ext>
            </p:extLst>
          </p:nvPr>
        </p:nvGraphicFramePr>
        <p:xfrm>
          <a:off x="3731807" y="159739"/>
          <a:ext cx="4597806" cy="6505934"/>
        </p:xfrm>
        <a:graphic>
          <a:graphicData uri="http://schemas.openxmlformats.org/presentationml/2006/ole">
            <mc:AlternateContent xmlns:mc="http://schemas.openxmlformats.org/markup-compatibility/2006">
              <mc:Choice xmlns:v="urn:schemas-microsoft-com:vml" Requires="v">
                <p:oleObj name="Acrobat Document" r:id="rId3" imgW="5667277" imgH="8019860" progId="AcroExch.Document.DC">
                  <p:embed/>
                </p:oleObj>
              </mc:Choice>
              <mc:Fallback>
                <p:oleObj name="Acrobat Document" r:id="rId3" imgW="5667277" imgH="8019860" progId="AcroExch.Document.DC">
                  <p:embed/>
                  <p:pic>
                    <p:nvPicPr>
                      <p:cNvPr id="0" name=""/>
                      <p:cNvPicPr/>
                      <p:nvPr/>
                    </p:nvPicPr>
                    <p:blipFill>
                      <a:blip r:embed="rId4"/>
                      <a:stretch>
                        <a:fillRect/>
                      </a:stretch>
                    </p:blipFill>
                    <p:spPr>
                      <a:xfrm>
                        <a:off x="3731807" y="159739"/>
                        <a:ext cx="4597806" cy="6505934"/>
                      </a:xfrm>
                      <a:prstGeom prst="rect">
                        <a:avLst/>
                      </a:prstGeom>
                    </p:spPr>
                  </p:pic>
                </p:oleObj>
              </mc:Fallback>
            </mc:AlternateContent>
          </a:graphicData>
        </a:graphic>
      </p:graphicFrame>
      <p:sp>
        <p:nvSpPr>
          <p:cNvPr id="4" name="Rechteck 3"/>
          <p:cNvSpPr/>
          <p:nvPr/>
        </p:nvSpPr>
        <p:spPr>
          <a:xfrm>
            <a:off x="7796123" y="159739"/>
            <a:ext cx="433477" cy="289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7260234" y="449299"/>
            <a:ext cx="589914" cy="567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accent1">
                    <a:lumMod val="75000"/>
                  </a:schemeClr>
                </a:solidFill>
                <a:latin typeface="Bradley Hand ITC" panose="03070402050302030203" pitchFamily="66" charset="0"/>
              </a:rPr>
              <a:t>9</a:t>
            </a:r>
          </a:p>
        </p:txBody>
      </p:sp>
      <p:grpSp>
        <p:nvGrpSpPr>
          <p:cNvPr id="9" name="Gruppieren 8"/>
          <p:cNvGrpSpPr/>
          <p:nvPr/>
        </p:nvGrpSpPr>
        <p:grpSpPr>
          <a:xfrm>
            <a:off x="7638548" y="988414"/>
            <a:ext cx="542001" cy="635000"/>
            <a:chOff x="8101634" y="224597"/>
            <a:chExt cx="542001" cy="635000"/>
          </a:xfrm>
        </p:grpSpPr>
        <p:sp>
          <p:nvSpPr>
            <p:cNvPr id="10" name="Rechteck 9"/>
            <p:cNvSpPr/>
            <p:nvPr/>
          </p:nvSpPr>
          <p:spPr>
            <a:xfrm>
              <a:off x="8101634" y="224597"/>
              <a:ext cx="542001" cy="63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accent1">
                      <a:lumMod val="75000"/>
                    </a:schemeClr>
                  </a:solidFill>
                  <a:latin typeface="Bradley Hand ITC" panose="03070402050302030203" pitchFamily="66" charset="0"/>
                </a:rPr>
                <a:t>11</a:t>
              </a:r>
            </a:p>
          </p:txBody>
        </p:sp>
        <p:cxnSp>
          <p:nvCxnSpPr>
            <p:cNvPr id="11" name="Gerader Verbinder 10"/>
            <p:cNvCxnSpPr>
              <a:stCxn id="10" idx="0"/>
              <a:endCxn id="10" idx="1"/>
            </p:cNvCxnSpPr>
            <p:nvPr/>
          </p:nvCxnSpPr>
          <p:spPr>
            <a:xfrm flipH="1">
              <a:off x="8101634" y="224597"/>
              <a:ext cx="271001" cy="31750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2" name="Gefaltete Ecke 11"/>
          <p:cNvSpPr/>
          <p:nvPr/>
        </p:nvSpPr>
        <p:spPr>
          <a:xfrm>
            <a:off x="8935809" y="1691387"/>
            <a:ext cx="1521664" cy="1534538"/>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Fehlblatt da VU ins Aus-sonderungs-heft kommt</a:t>
            </a:r>
          </a:p>
        </p:txBody>
      </p:sp>
      <p:sp>
        <p:nvSpPr>
          <p:cNvPr id="2" name="Pfeil nach rechts 1"/>
          <p:cNvSpPr/>
          <p:nvPr/>
        </p:nvSpPr>
        <p:spPr>
          <a:xfrm>
            <a:off x="1840732" y="1081070"/>
            <a:ext cx="3722749" cy="747330"/>
          </a:xfrm>
          <a:prstGeom prst="rightArrow">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 hat sich verändert: § 5 I </a:t>
            </a:r>
            <a:r>
              <a:rPr lang="de-DE" dirty="0" err="1">
                <a:solidFill>
                  <a:schemeClr val="tx1"/>
                </a:solidFill>
              </a:rPr>
              <a:t>AktO</a:t>
            </a:r>
            <a:endParaRPr lang="de-DE" dirty="0">
              <a:solidFill>
                <a:schemeClr val="tx1"/>
              </a:solidFill>
            </a:endParaRPr>
          </a:p>
        </p:txBody>
      </p:sp>
      <p:sp>
        <p:nvSpPr>
          <p:cNvPr id="8" name="Rechteck 7">
            <a:extLst>
              <a:ext uri="{FF2B5EF4-FFF2-40B4-BE49-F238E27FC236}">
                <a16:creationId xmlns:a16="http://schemas.microsoft.com/office/drawing/2014/main" id="{05748267-9F55-1CC5-A2BE-4E0973393CBA}"/>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4" name="Rechteck 13">
            <a:extLst>
              <a:ext uri="{FF2B5EF4-FFF2-40B4-BE49-F238E27FC236}">
                <a16:creationId xmlns:a16="http://schemas.microsoft.com/office/drawing/2014/main" id="{B6632587-5CA6-AD06-F55F-9C3FE1ED5CAE}"/>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059F2229-870E-3526-05E6-465B0D3662BE}"/>
              </a:ext>
            </a:extLst>
          </p:cNvPr>
          <p:cNvPicPr>
            <a:picLocks noChangeAspect="1" noChangeArrowheads="1"/>
          </p:cNvPicPr>
          <p:nvPr/>
        </p:nvPicPr>
        <p:blipFill>
          <a:blip r:embed="rId5">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849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fltVal val="0"/>
                                          </p:val>
                                        </p:tav>
                                        <p:tav tm="100000">
                                          <p:val>
                                            <p:strVal val="#ppt_w"/>
                                          </p:val>
                                        </p:tav>
                                      </p:tavLst>
                                    </p:anim>
                                    <p:anim calcmode="lin" valueType="num">
                                      <p:cBhvr>
                                        <p:cTn id="20" dur="1000" fill="hold"/>
                                        <p:tgtEl>
                                          <p:spTgt spid="12"/>
                                        </p:tgtEl>
                                        <p:attrNameLst>
                                          <p:attrName>ppt_h</p:attrName>
                                        </p:attrNameLst>
                                      </p:cBhvr>
                                      <p:tavLst>
                                        <p:tav tm="0">
                                          <p:val>
                                            <p:fltVal val="0"/>
                                          </p:val>
                                        </p:tav>
                                        <p:tav tm="100000">
                                          <p:val>
                                            <p:strVal val="#ppt_h"/>
                                          </p:val>
                                        </p:tav>
                                      </p:tavLst>
                                    </p:anim>
                                    <p:anim calcmode="lin" valueType="num">
                                      <p:cBhvr>
                                        <p:cTn id="21" dur="1000" fill="hold"/>
                                        <p:tgtEl>
                                          <p:spTgt spid="12"/>
                                        </p:tgtEl>
                                        <p:attrNameLst>
                                          <p:attrName>style.rotation</p:attrName>
                                        </p:attrNameLst>
                                      </p:cBhvr>
                                      <p:tavLst>
                                        <p:tav tm="0">
                                          <p:val>
                                            <p:fltVal val="90"/>
                                          </p:val>
                                        </p:tav>
                                        <p:tav tm="100000">
                                          <p:val>
                                            <p:fltVal val="0"/>
                                          </p:val>
                                        </p:tav>
                                      </p:tavLst>
                                    </p:anim>
                                    <p:animEffect transition="in" filter="fade">
                                      <p:cBhvr>
                                        <p:cTn id="22" dur="10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0872" y="0"/>
            <a:ext cx="4850256" cy="6858000"/>
          </a:xfrm>
          <a:prstGeom prst="rect">
            <a:avLst/>
          </a:prstGeom>
        </p:spPr>
      </p:pic>
      <p:sp>
        <p:nvSpPr>
          <p:cNvPr id="12" name="Gefaltete Ecke 11"/>
          <p:cNvSpPr/>
          <p:nvPr/>
        </p:nvSpPr>
        <p:spPr>
          <a:xfrm rot="21277117">
            <a:off x="7876157" y="4339966"/>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weglegen der Akte </a:t>
            </a:r>
            <a:r>
              <a:rPr lang="de-DE" dirty="0" err="1">
                <a:solidFill>
                  <a:schemeClr val="tx1"/>
                </a:solidFill>
                <a:latin typeface="MV Boli" panose="02000500030200090000" pitchFamily="2" charset="0"/>
                <a:cs typeface="MV Boli" panose="02000500030200090000" pitchFamily="2" charset="0"/>
              </a:rPr>
              <a:t>notrien</a:t>
            </a:r>
            <a:endParaRPr lang="de-DE" dirty="0">
              <a:solidFill>
                <a:schemeClr val="tx1"/>
              </a:solidFill>
              <a:latin typeface="MV Boli" panose="02000500030200090000" pitchFamily="2" charset="0"/>
              <a:cs typeface="MV Boli" panose="02000500030200090000" pitchFamily="2" charset="0"/>
            </a:endParaRPr>
          </a:p>
        </p:txBody>
      </p:sp>
      <p:sp>
        <p:nvSpPr>
          <p:cNvPr id="5" name="Rechteck 4"/>
          <p:cNvSpPr/>
          <p:nvPr/>
        </p:nvSpPr>
        <p:spPr>
          <a:xfrm>
            <a:off x="5355431" y="1455234"/>
            <a:ext cx="1481138" cy="252413"/>
          </a:xfrm>
          <a:prstGeom prst="rect">
            <a:avLst/>
          </a:prstGeom>
          <a:solidFill>
            <a:srgbClr val="F0C774">
              <a:alpha val="1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latin typeface="Bradley Hand ITC" panose="03070402050302030203" pitchFamily="66" charset="0"/>
              </a:rPr>
              <a:t>Schöneberg</a:t>
            </a:r>
          </a:p>
        </p:txBody>
      </p:sp>
      <p:sp>
        <p:nvSpPr>
          <p:cNvPr id="7" name="Rechteck 6"/>
          <p:cNvSpPr/>
          <p:nvPr/>
        </p:nvSpPr>
        <p:spPr>
          <a:xfrm>
            <a:off x="4569618" y="2331243"/>
            <a:ext cx="2286000"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Sportverein</a:t>
            </a:r>
            <a:r>
              <a:rPr lang="de-DE" sz="1600" dirty="0">
                <a:solidFill>
                  <a:schemeClr val="tx1"/>
                </a:solidFill>
                <a:latin typeface="Bradley Hand ITC" panose="03070402050302030203" pitchFamily="66" charset="0"/>
              </a:rPr>
              <a:t> Berlin e.V.</a:t>
            </a:r>
          </a:p>
        </p:txBody>
      </p:sp>
      <p:sp>
        <p:nvSpPr>
          <p:cNvPr id="11" name="Rechteck 10"/>
          <p:cNvSpPr/>
          <p:nvPr/>
        </p:nvSpPr>
        <p:spPr>
          <a:xfrm>
            <a:off x="4405819" y="3848389"/>
            <a:ext cx="2233611"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err="1">
                <a:solidFill>
                  <a:schemeClr val="tx1"/>
                </a:solidFill>
                <a:latin typeface="Bradley Hand ITC" panose="03070402050302030203" pitchFamily="66" charset="0"/>
              </a:rPr>
              <a:t>Vertr.d.d</a:t>
            </a:r>
            <a:r>
              <a:rPr lang="de-DE" sz="1400" dirty="0">
                <a:solidFill>
                  <a:schemeClr val="tx1"/>
                </a:solidFill>
                <a:latin typeface="Bradley Hand ITC" panose="03070402050302030203" pitchFamily="66" charset="0"/>
              </a:rPr>
              <a:t>. Eltern</a:t>
            </a:r>
          </a:p>
        </p:txBody>
      </p:sp>
      <p:sp>
        <p:nvSpPr>
          <p:cNvPr id="13" name="Rechteck 12"/>
          <p:cNvSpPr/>
          <p:nvPr/>
        </p:nvSpPr>
        <p:spPr>
          <a:xfrm>
            <a:off x="5522625" y="2972380"/>
            <a:ext cx="1047750"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Hermann</a:t>
            </a:r>
            <a:endParaRPr lang="de-DE" sz="1600" dirty="0">
              <a:solidFill>
                <a:schemeClr val="tx1"/>
              </a:solidFill>
              <a:latin typeface="Bradley Hand ITC" panose="03070402050302030203" pitchFamily="66" charset="0"/>
            </a:endParaRPr>
          </a:p>
        </p:txBody>
      </p:sp>
      <p:sp>
        <p:nvSpPr>
          <p:cNvPr id="14" name="Rechteck 13"/>
          <p:cNvSpPr/>
          <p:nvPr/>
        </p:nvSpPr>
        <p:spPr>
          <a:xfrm>
            <a:off x="7686675" y="3201561"/>
            <a:ext cx="390526"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1</a:t>
            </a:r>
            <a:endParaRPr lang="de-DE" sz="1600" dirty="0">
              <a:solidFill>
                <a:schemeClr val="tx1"/>
              </a:solidFill>
              <a:latin typeface="Bradley Hand ITC" panose="03070402050302030203" pitchFamily="66" charset="0"/>
            </a:endParaRPr>
          </a:p>
        </p:txBody>
      </p:sp>
      <p:sp>
        <p:nvSpPr>
          <p:cNvPr id="15" name="Rechteck 14"/>
          <p:cNvSpPr/>
          <p:nvPr/>
        </p:nvSpPr>
        <p:spPr>
          <a:xfrm>
            <a:off x="4667249" y="3639451"/>
            <a:ext cx="1143000"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Bradley Hand ITC" panose="03070402050302030203" pitchFamily="66" charset="0"/>
              </a:rPr>
              <a:t>Pia Hoch</a:t>
            </a:r>
          </a:p>
        </p:txBody>
      </p:sp>
      <p:sp>
        <p:nvSpPr>
          <p:cNvPr id="16" name="Rechteck 15"/>
          <p:cNvSpPr/>
          <p:nvPr/>
        </p:nvSpPr>
        <p:spPr>
          <a:xfrm>
            <a:off x="4569618" y="2556560"/>
            <a:ext cx="3033713"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Vertr. d. d. Vorstand Max Raute</a:t>
            </a:r>
          </a:p>
        </p:txBody>
      </p:sp>
      <p:sp>
        <p:nvSpPr>
          <p:cNvPr id="18" name="Rechteck 17"/>
          <p:cNvSpPr/>
          <p:nvPr/>
        </p:nvSpPr>
        <p:spPr>
          <a:xfrm>
            <a:off x="4179092" y="5950747"/>
            <a:ext cx="390526" cy="352147"/>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latin typeface="Bradley Hand ITC" panose="03070402050302030203" pitchFamily="66" charset="0"/>
              </a:rPr>
              <a:t>2</a:t>
            </a:r>
          </a:p>
        </p:txBody>
      </p:sp>
      <p:sp>
        <p:nvSpPr>
          <p:cNvPr id="19" name="Rechteck 18"/>
          <p:cNvSpPr/>
          <p:nvPr/>
        </p:nvSpPr>
        <p:spPr>
          <a:xfrm>
            <a:off x="4927311" y="5950747"/>
            <a:ext cx="1119189" cy="352147"/>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latin typeface="Bradley Hand ITC" panose="03070402050302030203" pitchFamily="66" charset="0"/>
              </a:rPr>
              <a:t>2/22 </a:t>
            </a:r>
          </a:p>
        </p:txBody>
      </p:sp>
      <p:sp>
        <p:nvSpPr>
          <p:cNvPr id="23" name="Rechteck 22"/>
          <p:cNvSpPr/>
          <p:nvPr/>
        </p:nvSpPr>
        <p:spPr>
          <a:xfrm>
            <a:off x="6539549" y="549452"/>
            <a:ext cx="390526"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Bradley Hand ITC" panose="03070402050302030203" pitchFamily="66" charset="0"/>
              </a:rPr>
              <a:t>2</a:t>
            </a:r>
          </a:p>
        </p:txBody>
      </p:sp>
      <p:sp>
        <p:nvSpPr>
          <p:cNvPr id="17" name="Rechteck 16"/>
          <p:cNvSpPr/>
          <p:nvPr/>
        </p:nvSpPr>
        <p:spPr>
          <a:xfrm>
            <a:off x="4536784" y="5303621"/>
            <a:ext cx="606715"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9-11</a:t>
            </a:r>
            <a:endParaRPr lang="de-DE" sz="1600" dirty="0">
              <a:solidFill>
                <a:schemeClr val="tx1"/>
              </a:solidFill>
              <a:latin typeface="Bradley Hand ITC" panose="03070402050302030203" pitchFamily="66" charset="0"/>
            </a:endParaRPr>
          </a:p>
        </p:txBody>
      </p:sp>
      <p:sp>
        <p:nvSpPr>
          <p:cNvPr id="20" name="Rechteck 19"/>
          <p:cNvSpPr/>
          <p:nvPr/>
        </p:nvSpPr>
        <p:spPr>
          <a:xfrm flipH="1">
            <a:off x="7088552" y="5835252"/>
            <a:ext cx="390524" cy="115495"/>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xx</a:t>
            </a:r>
          </a:p>
        </p:txBody>
      </p:sp>
      <p:sp>
        <p:nvSpPr>
          <p:cNvPr id="21" name="Rechteck 20"/>
          <p:cNvSpPr/>
          <p:nvPr/>
        </p:nvSpPr>
        <p:spPr>
          <a:xfrm flipH="1">
            <a:off x="7296151" y="5948622"/>
            <a:ext cx="390524" cy="115495"/>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xx</a:t>
            </a:r>
          </a:p>
        </p:txBody>
      </p:sp>
      <p:sp>
        <p:nvSpPr>
          <p:cNvPr id="22" name="Rechteck 21"/>
          <p:cNvSpPr/>
          <p:nvPr/>
        </p:nvSpPr>
        <p:spPr>
          <a:xfrm>
            <a:off x="6893719" y="549452"/>
            <a:ext cx="652463"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700" dirty="0">
                <a:solidFill>
                  <a:schemeClr val="tx1"/>
                </a:solidFill>
                <a:latin typeface="Bradley Hand ITC" panose="03070402050302030203" pitchFamily="66" charset="0"/>
              </a:rPr>
              <a:t>xx.xx.20xx</a:t>
            </a:r>
          </a:p>
        </p:txBody>
      </p:sp>
      <p:sp>
        <p:nvSpPr>
          <p:cNvPr id="24" name="Rechteck 23"/>
          <p:cNvSpPr/>
          <p:nvPr/>
        </p:nvSpPr>
        <p:spPr>
          <a:xfrm>
            <a:off x="7540108" y="549451"/>
            <a:ext cx="563083"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dirty="0">
                <a:solidFill>
                  <a:schemeClr val="tx1"/>
                </a:solidFill>
                <a:latin typeface="Bradley Hand ITC" panose="03070402050302030203" pitchFamily="66" charset="0"/>
              </a:rPr>
              <a:t>Schmidt</a:t>
            </a:r>
          </a:p>
        </p:txBody>
      </p:sp>
      <p:cxnSp>
        <p:nvCxnSpPr>
          <p:cNvPr id="8" name="Gerader Verbinder 7"/>
          <p:cNvCxnSpPr/>
          <p:nvPr/>
        </p:nvCxnSpPr>
        <p:spPr>
          <a:xfrm flipV="1">
            <a:off x="6619003" y="549451"/>
            <a:ext cx="195263" cy="16582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Gerade Verbindung mit Pfeil 24"/>
          <p:cNvCxnSpPr/>
          <p:nvPr/>
        </p:nvCxnSpPr>
        <p:spPr>
          <a:xfrm flipH="1">
            <a:off x="7378700" y="5339416"/>
            <a:ext cx="441690" cy="481169"/>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29" name="Gefaltete Ecke 28"/>
          <p:cNvSpPr/>
          <p:nvPr/>
        </p:nvSpPr>
        <p:spPr>
          <a:xfrm rot="21277117">
            <a:off x="8416403" y="546073"/>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Nach dem ausfüllen der Zählkarte</a:t>
            </a:r>
          </a:p>
        </p:txBody>
      </p:sp>
      <p:sp>
        <p:nvSpPr>
          <p:cNvPr id="30" name="Gefaltete Ecke 29"/>
          <p:cNvSpPr/>
          <p:nvPr/>
        </p:nvSpPr>
        <p:spPr>
          <a:xfrm rot="21277117">
            <a:off x="9683024" y="690113"/>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Nummer streichen</a:t>
            </a:r>
          </a:p>
        </p:txBody>
      </p:sp>
      <p:sp>
        <p:nvSpPr>
          <p:cNvPr id="31" name="Gefaltete Ecke 30"/>
          <p:cNvSpPr/>
          <p:nvPr/>
        </p:nvSpPr>
        <p:spPr>
          <a:xfrm rot="21277117">
            <a:off x="10261453" y="1706306"/>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dirty="0">
              <a:solidFill>
                <a:schemeClr val="tx1"/>
              </a:solidFill>
              <a:latin typeface="MV Boli" panose="02000500030200090000" pitchFamily="2" charset="0"/>
              <a:cs typeface="MV Boli" panose="02000500030200090000" pitchFamily="2" charset="0"/>
            </a:endParaRPr>
          </a:p>
          <a:p>
            <a:pPr algn="ctr"/>
            <a:r>
              <a:rPr lang="de-DE" sz="1400" dirty="0">
                <a:solidFill>
                  <a:schemeClr val="tx1"/>
                </a:solidFill>
                <a:latin typeface="MV Boli" panose="02000500030200090000" pitchFamily="2" charset="0"/>
                <a:cs typeface="MV Boli" panose="02000500030200090000" pitchFamily="2" charset="0"/>
              </a:rPr>
              <a:t>mit Datum und Unterschrift</a:t>
            </a:r>
          </a:p>
        </p:txBody>
      </p:sp>
      <p:sp>
        <p:nvSpPr>
          <p:cNvPr id="32" name="Gefaltete Ecke 31"/>
          <p:cNvSpPr/>
          <p:nvPr/>
        </p:nvSpPr>
        <p:spPr>
          <a:xfrm rot="434071">
            <a:off x="9295716" y="5378729"/>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…und </a:t>
            </a:r>
            <a:r>
              <a:rPr lang="de-DE" dirty="0" err="1">
                <a:solidFill>
                  <a:schemeClr val="tx1"/>
                </a:solidFill>
                <a:latin typeface="MV Boli" panose="02000500030200090000" pitchFamily="2" charset="0"/>
                <a:cs typeface="MV Boli" panose="02000500030200090000" pitchFamily="2" charset="0"/>
              </a:rPr>
              <a:t>aufbe</a:t>
            </a:r>
            <a:r>
              <a:rPr lang="de-DE" dirty="0">
                <a:solidFill>
                  <a:schemeClr val="tx1"/>
                </a:solidFill>
                <a:latin typeface="MV Boli" panose="02000500030200090000" pitchFamily="2" charset="0"/>
                <a:cs typeface="MV Boli" panose="02000500030200090000" pitchFamily="2" charset="0"/>
              </a:rPr>
              <a:t>-wahren bis…</a:t>
            </a:r>
          </a:p>
        </p:txBody>
      </p:sp>
      <p:cxnSp>
        <p:nvCxnSpPr>
          <p:cNvPr id="33" name="Gerade Verbindung mit Pfeil 32"/>
          <p:cNvCxnSpPr/>
          <p:nvPr/>
        </p:nvCxnSpPr>
        <p:spPr>
          <a:xfrm flipH="1">
            <a:off x="7641393" y="5948622"/>
            <a:ext cx="1629607" cy="39029"/>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37" name="Gefaltete Ecke 36"/>
          <p:cNvSpPr/>
          <p:nvPr/>
        </p:nvSpPr>
        <p:spPr>
          <a:xfrm>
            <a:off x="10549999" y="5323685"/>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V Boli" panose="02000500030200090000" pitchFamily="2" charset="0"/>
                <a:cs typeface="MV Boli" panose="02000500030200090000" pitchFamily="2" charset="0"/>
              </a:rPr>
              <a:t>§ 10 II</a:t>
            </a:r>
          </a:p>
          <a:p>
            <a:pPr algn="ctr"/>
            <a:r>
              <a:rPr lang="de-DE" dirty="0" err="1">
                <a:solidFill>
                  <a:schemeClr val="tx1"/>
                </a:solidFill>
                <a:latin typeface="MV Boli" panose="02000500030200090000" pitchFamily="2" charset="0"/>
                <a:cs typeface="MV Boli" panose="02000500030200090000" pitchFamily="2" charset="0"/>
              </a:rPr>
              <a:t>AktO</a:t>
            </a:r>
            <a:endParaRPr lang="de-DE" dirty="0">
              <a:solidFill>
                <a:schemeClr val="tx1"/>
              </a:solidFill>
              <a:latin typeface="MV Boli" panose="02000500030200090000" pitchFamily="2" charset="0"/>
              <a:cs typeface="MV Boli" panose="02000500030200090000" pitchFamily="2" charset="0"/>
            </a:endParaRPr>
          </a:p>
        </p:txBody>
      </p:sp>
      <p:sp>
        <p:nvSpPr>
          <p:cNvPr id="3" name="Rechteck 2">
            <a:extLst>
              <a:ext uri="{FF2B5EF4-FFF2-40B4-BE49-F238E27FC236}">
                <a16:creationId xmlns:a16="http://schemas.microsoft.com/office/drawing/2014/main" id="{FA49E3B1-5BE6-C243-8383-A1033F8213E6}"/>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4" name="Grafik 3" descr="image001">
            <a:extLst>
              <a:ext uri="{FF2B5EF4-FFF2-40B4-BE49-F238E27FC236}">
                <a16:creationId xmlns:a16="http://schemas.microsoft.com/office/drawing/2014/main" id="{C2562510-E059-982E-D086-CCB453802FBF}"/>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5518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1000" fill="hold"/>
                                        <p:tgtEl>
                                          <p:spTgt spid="29"/>
                                        </p:tgtEl>
                                        <p:attrNameLst>
                                          <p:attrName>ppt_w</p:attrName>
                                        </p:attrNameLst>
                                      </p:cBhvr>
                                      <p:tavLst>
                                        <p:tav tm="0">
                                          <p:val>
                                            <p:fltVal val="0"/>
                                          </p:val>
                                        </p:tav>
                                        <p:tav tm="100000">
                                          <p:val>
                                            <p:strVal val="#ppt_w"/>
                                          </p:val>
                                        </p:tav>
                                      </p:tavLst>
                                    </p:anim>
                                    <p:anim calcmode="lin" valueType="num">
                                      <p:cBhvr>
                                        <p:cTn id="26" dur="1000" fill="hold"/>
                                        <p:tgtEl>
                                          <p:spTgt spid="29"/>
                                        </p:tgtEl>
                                        <p:attrNameLst>
                                          <p:attrName>ppt_h</p:attrName>
                                        </p:attrNameLst>
                                      </p:cBhvr>
                                      <p:tavLst>
                                        <p:tav tm="0">
                                          <p:val>
                                            <p:fltVal val="0"/>
                                          </p:val>
                                        </p:tav>
                                        <p:tav tm="100000">
                                          <p:val>
                                            <p:strVal val="#ppt_h"/>
                                          </p:val>
                                        </p:tav>
                                      </p:tavLst>
                                    </p:anim>
                                    <p:anim calcmode="lin" valueType="num">
                                      <p:cBhvr>
                                        <p:cTn id="27" dur="1000" fill="hold"/>
                                        <p:tgtEl>
                                          <p:spTgt spid="29"/>
                                        </p:tgtEl>
                                        <p:attrNameLst>
                                          <p:attrName>style.rotation</p:attrName>
                                        </p:attrNameLst>
                                      </p:cBhvr>
                                      <p:tavLst>
                                        <p:tav tm="0">
                                          <p:val>
                                            <p:fltVal val="90"/>
                                          </p:val>
                                        </p:tav>
                                        <p:tav tm="100000">
                                          <p:val>
                                            <p:fltVal val="0"/>
                                          </p:val>
                                        </p:tav>
                                      </p:tavLst>
                                    </p:anim>
                                    <p:animEffect transition="in" filter="fade">
                                      <p:cBhvr>
                                        <p:cTn id="28" dur="10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p:cTn id="33" dur="1000" fill="hold"/>
                                        <p:tgtEl>
                                          <p:spTgt spid="30"/>
                                        </p:tgtEl>
                                        <p:attrNameLst>
                                          <p:attrName>ppt_w</p:attrName>
                                        </p:attrNameLst>
                                      </p:cBhvr>
                                      <p:tavLst>
                                        <p:tav tm="0">
                                          <p:val>
                                            <p:fltVal val="0"/>
                                          </p:val>
                                        </p:tav>
                                        <p:tav tm="100000">
                                          <p:val>
                                            <p:strVal val="#ppt_w"/>
                                          </p:val>
                                        </p:tav>
                                      </p:tavLst>
                                    </p:anim>
                                    <p:anim calcmode="lin" valueType="num">
                                      <p:cBhvr>
                                        <p:cTn id="34" dur="1000" fill="hold"/>
                                        <p:tgtEl>
                                          <p:spTgt spid="30"/>
                                        </p:tgtEl>
                                        <p:attrNameLst>
                                          <p:attrName>ppt_h</p:attrName>
                                        </p:attrNameLst>
                                      </p:cBhvr>
                                      <p:tavLst>
                                        <p:tav tm="0">
                                          <p:val>
                                            <p:fltVal val="0"/>
                                          </p:val>
                                        </p:tav>
                                        <p:tav tm="100000">
                                          <p:val>
                                            <p:strVal val="#ppt_h"/>
                                          </p:val>
                                        </p:tav>
                                      </p:tavLst>
                                    </p:anim>
                                    <p:anim calcmode="lin" valueType="num">
                                      <p:cBhvr>
                                        <p:cTn id="35" dur="1000" fill="hold"/>
                                        <p:tgtEl>
                                          <p:spTgt spid="30"/>
                                        </p:tgtEl>
                                        <p:attrNameLst>
                                          <p:attrName>style.rotation</p:attrName>
                                        </p:attrNameLst>
                                      </p:cBhvr>
                                      <p:tavLst>
                                        <p:tav tm="0">
                                          <p:val>
                                            <p:fltVal val="90"/>
                                          </p:val>
                                        </p:tav>
                                        <p:tav tm="100000">
                                          <p:val>
                                            <p:fltVal val="0"/>
                                          </p:val>
                                        </p:tav>
                                      </p:tavLst>
                                    </p:anim>
                                    <p:animEffect transition="in" filter="fade">
                                      <p:cBhvr>
                                        <p:cTn id="36" dur="1000"/>
                                        <p:tgtEl>
                                          <p:spTgt spid="30"/>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p:cTn id="41" dur="1000" fill="hold"/>
                                        <p:tgtEl>
                                          <p:spTgt spid="31"/>
                                        </p:tgtEl>
                                        <p:attrNameLst>
                                          <p:attrName>ppt_w</p:attrName>
                                        </p:attrNameLst>
                                      </p:cBhvr>
                                      <p:tavLst>
                                        <p:tav tm="0">
                                          <p:val>
                                            <p:fltVal val="0"/>
                                          </p:val>
                                        </p:tav>
                                        <p:tav tm="100000">
                                          <p:val>
                                            <p:strVal val="#ppt_w"/>
                                          </p:val>
                                        </p:tav>
                                      </p:tavLst>
                                    </p:anim>
                                    <p:anim calcmode="lin" valueType="num">
                                      <p:cBhvr>
                                        <p:cTn id="42" dur="1000" fill="hold"/>
                                        <p:tgtEl>
                                          <p:spTgt spid="31"/>
                                        </p:tgtEl>
                                        <p:attrNameLst>
                                          <p:attrName>ppt_h</p:attrName>
                                        </p:attrNameLst>
                                      </p:cBhvr>
                                      <p:tavLst>
                                        <p:tav tm="0">
                                          <p:val>
                                            <p:fltVal val="0"/>
                                          </p:val>
                                        </p:tav>
                                        <p:tav tm="100000">
                                          <p:val>
                                            <p:strVal val="#ppt_h"/>
                                          </p:val>
                                        </p:tav>
                                      </p:tavLst>
                                    </p:anim>
                                    <p:anim calcmode="lin" valueType="num">
                                      <p:cBhvr>
                                        <p:cTn id="43" dur="1000" fill="hold"/>
                                        <p:tgtEl>
                                          <p:spTgt spid="31"/>
                                        </p:tgtEl>
                                        <p:attrNameLst>
                                          <p:attrName>style.rotation</p:attrName>
                                        </p:attrNameLst>
                                      </p:cBhvr>
                                      <p:tavLst>
                                        <p:tav tm="0">
                                          <p:val>
                                            <p:fltVal val="90"/>
                                          </p:val>
                                        </p:tav>
                                        <p:tav tm="100000">
                                          <p:val>
                                            <p:fltVal val="0"/>
                                          </p:val>
                                        </p:tav>
                                      </p:tavLst>
                                    </p:anim>
                                    <p:animEffect transition="in" filter="fade">
                                      <p:cBhvr>
                                        <p:cTn id="44" dur="1000"/>
                                        <p:tgtEl>
                                          <p:spTgt spid="31"/>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1" presetClass="entr" presetSubtype="0"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p:cTn id="69" dur="500" fill="hold"/>
                                        <p:tgtEl>
                                          <p:spTgt spid="25"/>
                                        </p:tgtEl>
                                        <p:attrNameLst>
                                          <p:attrName>ppt_w</p:attrName>
                                        </p:attrNameLst>
                                      </p:cBhvr>
                                      <p:tavLst>
                                        <p:tav tm="0">
                                          <p:val>
                                            <p:fltVal val="0"/>
                                          </p:val>
                                        </p:tav>
                                        <p:tav tm="100000">
                                          <p:val>
                                            <p:strVal val="#ppt_w"/>
                                          </p:val>
                                        </p:tav>
                                      </p:tavLst>
                                    </p:anim>
                                    <p:anim calcmode="lin" valueType="num">
                                      <p:cBhvr>
                                        <p:cTn id="70" dur="500" fill="hold"/>
                                        <p:tgtEl>
                                          <p:spTgt spid="25"/>
                                        </p:tgtEl>
                                        <p:attrNameLst>
                                          <p:attrName>ppt_h</p:attrName>
                                        </p:attrNameLst>
                                      </p:cBhvr>
                                      <p:tavLst>
                                        <p:tav tm="0">
                                          <p:val>
                                            <p:fltVal val="0"/>
                                          </p:val>
                                        </p:tav>
                                        <p:tav tm="100000">
                                          <p:val>
                                            <p:strVal val="#ppt_h"/>
                                          </p:val>
                                        </p:tav>
                                      </p:tavLst>
                                    </p:anim>
                                    <p:animEffect transition="in" filter="fade">
                                      <p:cBhvr>
                                        <p:cTn id="71" dur="500"/>
                                        <p:tgtEl>
                                          <p:spTgt spid="25"/>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32"/>
                                        </p:tgtEl>
                                        <p:attrNameLst>
                                          <p:attrName>style.visibility</p:attrName>
                                        </p:attrNameLst>
                                      </p:cBhvr>
                                      <p:to>
                                        <p:strVal val="visible"/>
                                      </p:to>
                                    </p:set>
                                    <p:anim calcmode="lin" valueType="num">
                                      <p:cBhvr>
                                        <p:cTn id="76" dur="500" fill="hold"/>
                                        <p:tgtEl>
                                          <p:spTgt spid="32"/>
                                        </p:tgtEl>
                                        <p:attrNameLst>
                                          <p:attrName>ppt_w</p:attrName>
                                        </p:attrNameLst>
                                      </p:cBhvr>
                                      <p:tavLst>
                                        <p:tav tm="0">
                                          <p:val>
                                            <p:fltVal val="0"/>
                                          </p:val>
                                        </p:tav>
                                        <p:tav tm="100000">
                                          <p:val>
                                            <p:strVal val="#ppt_w"/>
                                          </p:val>
                                        </p:tav>
                                      </p:tavLst>
                                    </p:anim>
                                    <p:anim calcmode="lin" valueType="num">
                                      <p:cBhvr>
                                        <p:cTn id="77" dur="500" fill="hold"/>
                                        <p:tgtEl>
                                          <p:spTgt spid="32"/>
                                        </p:tgtEl>
                                        <p:attrNameLst>
                                          <p:attrName>ppt_h</p:attrName>
                                        </p:attrNameLst>
                                      </p:cBhvr>
                                      <p:tavLst>
                                        <p:tav tm="0">
                                          <p:val>
                                            <p:fltVal val="0"/>
                                          </p:val>
                                        </p:tav>
                                        <p:tav tm="100000">
                                          <p:val>
                                            <p:strVal val="#ppt_h"/>
                                          </p:val>
                                        </p:tav>
                                      </p:tavLst>
                                    </p:anim>
                                    <p:animEffect transition="in" filter="fade">
                                      <p:cBhvr>
                                        <p:cTn id="78" dur="500"/>
                                        <p:tgtEl>
                                          <p:spTgt spid="32"/>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nodeType="clickEffect">
                                  <p:stCondLst>
                                    <p:cond delay="0"/>
                                  </p:stCondLst>
                                  <p:childTnLst>
                                    <p:set>
                                      <p:cBhvr>
                                        <p:cTn id="82" dur="1" fill="hold">
                                          <p:stCondLst>
                                            <p:cond delay="0"/>
                                          </p:stCondLst>
                                        </p:cTn>
                                        <p:tgtEl>
                                          <p:spTgt spid="33"/>
                                        </p:tgtEl>
                                        <p:attrNameLst>
                                          <p:attrName>style.visibility</p:attrName>
                                        </p:attrNameLst>
                                      </p:cBhvr>
                                      <p:to>
                                        <p:strVal val="visible"/>
                                      </p:to>
                                    </p:set>
                                    <p:anim calcmode="lin" valueType="num">
                                      <p:cBhvr>
                                        <p:cTn id="83" dur="500" fill="hold"/>
                                        <p:tgtEl>
                                          <p:spTgt spid="33"/>
                                        </p:tgtEl>
                                        <p:attrNameLst>
                                          <p:attrName>ppt_w</p:attrName>
                                        </p:attrNameLst>
                                      </p:cBhvr>
                                      <p:tavLst>
                                        <p:tav tm="0">
                                          <p:val>
                                            <p:fltVal val="0"/>
                                          </p:val>
                                        </p:tav>
                                        <p:tav tm="100000">
                                          <p:val>
                                            <p:strVal val="#ppt_w"/>
                                          </p:val>
                                        </p:tav>
                                      </p:tavLst>
                                    </p:anim>
                                    <p:anim calcmode="lin" valueType="num">
                                      <p:cBhvr>
                                        <p:cTn id="84" dur="500" fill="hold"/>
                                        <p:tgtEl>
                                          <p:spTgt spid="33"/>
                                        </p:tgtEl>
                                        <p:attrNameLst>
                                          <p:attrName>ppt_h</p:attrName>
                                        </p:attrNameLst>
                                      </p:cBhvr>
                                      <p:tavLst>
                                        <p:tav tm="0">
                                          <p:val>
                                            <p:fltVal val="0"/>
                                          </p:val>
                                        </p:tav>
                                        <p:tav tm="100000">
                                          <p:val>
                                            <p:strVal val="#ppt_h"/>
                                          </p:val>
                                        </p:tav>
                                      </p:tavLst>
                                    </p:anim>
                                    <p:animEffect transition="in" filter="fade">
                                      <p:cBhvr>
                                        <p:cTn id="85" dur="500"/>
                                        <p:tgtEl>
                                          <p:spTgt spid="33"/>
                                        </p:tgtEl>
                                      </p:cBhvr>
                                    </p:animEffect>
                                  </p:childTnLst>
                                </p:cTn>
                              </p:par>
                            </p:childTnLst>
                          </p:cTn>
                        </p:par>
                      </p:childTnLst>
                    </p:cTn>
                  </p:par>
                  <p:par>
                    <p:cTn id="86" fill="hold">
                      <p:stCondLst>
                        <p:cond delay="indefinite"/>
                      </p:stCondLst>
                      <p:childTnLst>
                        <p:par>
                          <p:cTn id="87" fill="hold">
                            <p:stCondLst>
                              <p:cond delay="0"/>
                            </p:stCondLst>
                            <p:childTnLst>
                              <p:par>
                                <p:cTn id="88" presetID="26" presetClass="entr" presetSubtype="0" fill="hold" grpId="0" nodeType="clickEffect">
                                  <p:stCondLst>
                                    <p:cond delay="0"/>
                                  </p:stCondLst>
                                  <p:childTnLst>
                                    <p:set>
                                      <p:cBhvr>
                                        <p:cTn id="89" dur="1" fill="hold">
                                          <p:stCondLst>
                                            <p:cond delay="0"/>
                                          </p:stCondLst>
                                        </p:cTn>
                                        <p:tgtEl>
                                          <p:spTgt spid="37"/>
                                        </p:tgtEl>
                                        <p:attrNameLst>
                                          <p:attrName>style.visibility</p:attrName>
                                        </p:attrNameLst>
                                      </p:cBhvr>
                                      <p:to>
                                        <p:strVal val="visible"/>
                                      </p:to>
                                    </p:set>
                                    <p:animEffect transition="in" filter="wipe(down)">
                                      <p:cBhvr>
                                        <p:cTn id="90" dur="580">
                                          <p:stCondLst>
                                            <p:cond delay="0"/>
                                          </p:stCondLst>
                                        </p:cTn>
                                        <p:tgtEl>
                                          <p:spTgt spid="37"/>
                                        </p:tgtEl>
                                      </p:cBhvr>
                                    </p:animEffect>
                                    <p:anim calcmode="lin" valueType="num">
                                      <p:cBhvr>
                                        <p:cTn id="91" dur="1822" tmFilter="0,0; 0.14,0.36; 0.43,0.73; 0.71,0.91; 1.0,1.0">
                                          <p:stCondLst>
                                            <p:cond delay="0"/>
                                          </p:stCondLst>
                                        </p:cTn>
                                        <p:tgtEl>
                                          <p:spTgt spid="37"/>
                                        </p:tgtEl>
                                        <p:attrNameLst>
                                          <p:attrName>ppt_x</p:attrName>
                                        </p:attrNameLst>
                                      </p:cBhvr>
                                      <p:tavLst>
                                        <p:tav tm="0">
                                          <p:val>
                                            <p:strVal val="#ppt_x-0.25"/>
                                          </p:val>
                                        </p:tav>
                                        <p:tav tm="100000">
                                          <p:val>
                                            <p:strVal val="#ppt_x"/>
                                          </p:val>
                                        </p:tav>
                                      </p:tavLst>
                                    </p:anim>
                                    <p:anim calcmode="lin" valueType="num">
                                      <p:cBhvr>
                                        <p:cTn id="92" dur="664" tmFilter="0.0,0.0; 0.25,0.07; 0.50,0.2; 0.75,0.467; 1.0,1.0">
                                          <p:stCondLst>
                                            <p:cond delay="0"/>
                                          </p:stCondLst>
                                        </p:cTn>
                                        <p:tgtEl>
                                          <p:spTgt spid="37"/>
                                        </p:tgtEl>
                                        <p:attrNameLst>
                                          <p:attrName>ppt_y</p:attrName>
                                        </p:attrNameLst>
                                      </p:cBhvr>
                                      <p:tavLst>
                                        <p:tav tm="0" fmla="#ppt_y-sin(pi*$)/3">
                                          <p:val>
                                            <p:fltVal val="0.5"/>
                                          </p:val>
                                        </p:tav>
                                        <p:tav tm="100000">
                                          <p:val>
                                            <p:fltVal val="1"/>
                                          </p:val>
                                        </p:tav>
                                      </p:tavLst>
                                    </p:anim>
                                    <p:anim calcmode="lin" valueType="num">
                                      <p:cBhvr>
                                        <p:cTn id="93" dur="664" tmFilter="0, 0; 0.125,0.2665; 0.25,0.4; 0.375,0.465; 0.5,0.5;  0.625,0.535; 0.75,0.6; 0.875,0.7335; 1,1">
                                          <p:stCondLst>
                                            <p:cond delay="664"/>
                                          </p:stCondLst>
                                        </p:cTn>
                                        <p:tgtEl>
                                          <p:spTgt spid="37"/>
                                        </p:tgtEl>
                                        <p:attrNameLst>
                                          <p:attrName>ppt_y</p:attrName>
                                        </p:attrNameLst>
                                      </p:cBhvr>
                                      <p:tavLst>
                                        <p:tav tm="0" fmla="#ppt_y-sin(pi*$)/9">
                                          <p:val>
                                            <p:fltVal val="0"/>
                                          </p:val>
                                        </p:tav>
                                        <p:tav tm="100000">
                                          <p:val>
                                            <p:fltVal val="1"/>
                                          </p:val>
                                        </p:tav>
                                      </p:tavLst>
                                    </p:anim>
                                    <p:anim calcmode="lin" valueType="num">
                                      <p:cBhvr>
                                        <p:cTn id="94" dur="332" tmFilter="0, 0; 0.125,0.2665; 0.25,0.4; 0.375,0.465; 0.5,0.5;  0.625,0.535; 0.75,0.6; 0.875,0.7335; 1,1">
                                          <p:stCondLst>
                                            <p:cond delay="1324"/>
                                          </p:stCondLst>
                                        </p:cTn>
                                        <p:tgtEl>
                                          <p:spTgt spid="37"/>
                                        </p:tgtEl>
                                        <p:attrNameLst>
                                          <p:attrName>ppt_y</p:attrName>
                                        </p:attrNameLst>
                                      </p:cBhvr>
                                      <p:tavLst>
                                        <p:tav tm="0" fmla="#ppt_y-sin(pi*$)/27">
                                          <p:val>
                                            <p:fltVal val="0"/>
                                          </p:val>
                                        </p:tav>
                                        <p:tav tm="100000">
                                          <p:val>
                                            <p:fltVal val="1"/>
                                          </p:val>
                                        </p:tav>
                                      </p:tavLst>
                                    </p:anim>
                                    <p:anim calcmode="lin" valueType="num">
                                      <p:cBhvr>
                                        <p:cTn id="95" dur="164" tmFilter="0, 0; 0.125,0.2665; 0.25,0.4; 0.375,0.465; 0.5,0.5;  0.625,0.535; 0.75,0.6; 0.875,0.7335; 1,1">
                                          <p:stCondLst>
                                            <p:cond delay="1656"/>
                                          </p:stCondLst>
                                        </p:cTn>
                                        <p:tgtEl>
                                          <p:spTgt spid="37"/>
                                        </p:tgtEl>
                                        <p:attrNameLst>
                                          <p:attrName>ppt_y</p:attrName>
                                        </p:attrNameLst>
                                      </p:cBhvr>
                                      <p:tavLst>
                                        <p:tav tm="0" fmla="#ppt_y-sin(pi*$)/81">
                                          <p:val>
                                            <p:fltVal val="0"/>
                                          </p:val>
                                        </p:tav>
                                        <p:tav tm="100000">
                                          <p:val>
                                            <p:fltVal val="1"/>
                                          </p:val>
                                        </p:tav>
                                      </p:tavLst>
                                    </p:anim>
                                    <p:animScale>
                                      <p:cBhvr>
                                        <p:cTn id="96" dur="26">
                                          <p:stCondLst>
                                            <p:cond delay="650"/>
                                          </p:stCondLst>
                                        </p:cTn>
                                        <p:tgtEl>
                                          <p:spTgt spid="37"/>
                                        </p:tgtEl>
                                      </p:cBhvr>
                                      <p:to x="100000" y="60000"/>
                                    </p:animScale>
                                    <p:animScale>
                                      <p:cBhvr>
                                        <p:cTn id="97" dur="166" decel="50000">
                                          <p:stCondLst>
                                            <p:cond delay="676"/>
                                          </p:stCondLst>
                                        </p:cTn>
                                        <p:tgtEl>
                                          <p:spTgt spid="37"/>
                                        </p:tgtEl>
                                      </p:cBhvr>
                                      <p:to x="100000" y="100000"/>
                                    </p:animScale>
                                    <p:animScale>
                                      <p:cBhvr>
                                        <p:cTn id="98" dur="26">
                                          <p:stCondLst>
                                            <p:cond delay="1312"/>
                                          </p:stCondLst>
                                        </p:cTn>
                                        <p:tgtEl>
                                          <p:spTgt spid="37"/>
                                        </p:tgtEl>
                                      </p:cBhvr>
                                      <p:to x="100000" y="80000"/>
                                    </p:animScale>
                                    <p:animScale>
                                      <p:cBhvr>
                                        <p:cTn id="99" dur="166" decel="50000">
                                          <p:stCondLst>
                                            <p:cond delay="1338"/>
                                          </p:stCondLst>
                                        </p:cTn>
                                        <p:tgtEl>
                                          <p:spTgt spid="37"/>
                                        </p:tgtEl>
                                      </p:cBhvr>
                                      <p:to x="100000" y="100000"/>
                                    </p:animScale>
                                    <p:animScale>
                                      <p:cBhvr>
                                        <p:cTn id="100" dur="26">
                                          <p:stCondLst>
                                            <p:cond delay="1642"/>
                                          </p:stCondLst>
                                        </p:cTn>
                                        <p:tgtEl>
                                          <p:spTgt spid="37"/>
                                        </p:tgtEl>
                                      </p:cBhvr>
                                      <p:to x="100000" y="90000"/>
                                    </p:animScale>
                                    <p:animScale>
                                      <p:cBhvr>
                                        <p:cTn id="101" dur="166" decel="50000">
                                          <p:stCondLst>
                                            <p:cond delay="1668"/>
                                          </p:stCondLst>
                                        </p:cTn>
                                        <p:tgtEl>
                                          <p:spTgt spid="37"/>
                                        </p:tgtEl>
                                      </p:cBhvr>
                                      <p:to x="100000" y="100000"/>
                                    </p:animScale>
                                    <p:animScale>
                                      <p:cBhvr>
                                        <p:cTn id="102" dur="26">
                                          <p:stCondLst>
                                            <p:cond delay="1808"/>
                                          </p:stCondLst>
                                        </p:cTn>
                                        <p:tgtEl>
                                          <p:spTgt spid="37"/>
                                        </p:tgtEl>
                                      </p:cBhvr>
                                      <p:to x="100000" y="95000"/>
                                    </p:animScale>
                                    <p:animScale>
                                      <p:cBhvr>
                                        <p:cTn id="103" dur="166" decel="50000">
                                          <p:stCondLst>
                                            <p:cond delay="1834"/>
                                          </p:stCondLst>
                                        </p:cTn>
                                        <p:tgtEl>
                                          <p:spTgt spid="3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0" grpId="0" animBg="1"/>
      <p:bldP spid="21" grpId="0" animBg="1"/>
      <p:bldP spid="22" grpId="0" animBg="1"/>
      <p:bldP spid="24" grpId="0" animBg="1"/>
      <p:bldP spid="29" grpId="0" animBg="1"/>
      <p:bldP spid="30" grpId="0" animBg="1"/>
      <p:bldP spid="31" grpId="0" animBg="1"/>
      <p:bldP spid="32" grpId="0" animBg="1"/>
      <p:bldP spid="3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Gefaltete Ecke 11"/>
          <p:cNvSpPr/>
          <p:nvPr/>
        </p:nvSpPr>
        <p:spPr>
          <a:xfrm rot="21277117">
            <a:off x="1824373" y="2966447"/>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Kosten-prüfung </a:t>
            </a:r>
            <a:r>
              <a:rPr lang="de-DE" dirty="0" err="1">
                <a:solidFill>
                  <a:schemeClr val="tx1"/>
                </a:solidFill>
                <a:latin typeface="MV Boli" panose="02000500030200090000" pitchFamily="2" charset="0"/>
                <a:cs typeface="MV Boli" panose="02000500030200090000" pitchFamily="2" charset="0"/>
              </a:rPr>
              <a:t>dokumen</a:t>
            </a:r>
            <a:r>
              <a:rPr lang="de-DE" dirty="0">
                <a:solidFill>
                  <a:schemeClr val="tx1"/>
                </a:solidFill>
                <a:latin typeface="MV Boli" panose="02000500030200090000" pitchFamily="2" charset="0"/>
                <a:cs typeface="MV Boli" panose="02000500030200090000" pitchFamily="2" charset="0"/>
              </a:rPr>
              <a:t>-tieren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0872" y="0"/>
            <a:ext cx="4850256" cy="6858000"/>
          </a:xfrm>
          <a:prstGeom prst="rect">
            <a:avLst/>
          </a:prstGeom>
        </p:spPr>
      </p:pic>
      <p:sp>
        <p:nvSpPr>
          <p:cNvPr id="14" name="Rechteck 13"/>
          <p:cNvSpPr/>
          <p:nvPr/>
        </p:nvSpPr>
        <p:spPr>
          <a:xfrm>
            <a:off x="5015870" y="1124903"/>
            <a:ext cx="295275" cy="23336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Bradley Hand ITC" panose="03070402050302030203" pitchFamily="66" charset="0"/>
              </a:rPr>
              <a:t>3</a:t>
            </a:r>
          </a:p>
        </p:txBody>
      </p:sp>
      <p:sp>
        <p:nvSpPr>
          <p:cNvPr id="30" name="Rechteck 29"/>
          <p:cNvSpPr/>
          <p:nvPr/>
        </p:nvSpPr>
        <p:spPr>
          <a:xfrm>
            <a:off x="6096000" y="487084"/>
            <a:ext cx="1516884" cy="281884"/>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Schmidt, </a:t>
            </a:r>
            <a:r>
              <a:rPr lang="de-DE" sz="1400" dirty="0" err="1">
                <a:solidFill>
                  <a:schemeClr val="tx1"/>
                </a:solidFill>
                <a:latin typeface="Bradley Hand ITC" panose="03070402050302030203" pitchFamily="66" charset="0"/>
              </a:rPr>
              <a:t>JS`in</a:t>
            </a:r>
            <a:endParaRPr lang="de-DE" sz="1400" dirty="0">
              <a:solidFill>
                <a:schemeClr val="tx1"/>
              </a:solidFill>
              <a:latin typeface="Bradley Hand ITC" panose="03070402050302030203" pitchFamily="66" charset="0"/>
            </a:endParaRPr>
          </a:p>
        </p:txBody>
      </p:sp>
      <p:sp>
        <p:nvSpPr>
          <p:cNvPr id="29" name="Rechteck 28"/>
          <p:cNvSpPr/>
          <p:nvPr/>
        </p:nvSpPr>
        <p:spPr>
          <a:xfrm>
            <a:off x="5187756" y="521643"/>
            <a:ext cx="922208"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Bradley Hand ITC" panose="03070402050302030203" pitchFamily="66" charset="0"/>
              </a:rPr>
              <a:t>xx.xx.20xx</a:t>
            </a:r>
          </a:p>
        </p:txBody>
      </p:sp>
      <p:sp>
        <p:nvSpPr>
          <p:cNvPr id="28" name="Rechteck 27"/>
          <p:cNvSpPr/>
          <p:nvPr/>
        </p:nvSpPr>
        <p:spPr>
          <a:xfrm>
            <a:off x="5775390" y="334684"/>
            <a:ext cx="641219" cy="152400"/>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Bradley Hand ITC" panose="03070402050302030203" pitchFamily="66" charset="0"/>
              </a:rPr>
              <a:t>9-11</a:t>
            </a:r>
          </a:p>
        </p:txBody>
      </p:sp>
      <p:sp>
        <p:nvSpPr>
          <p:cNvPr id="10" name="Rechteck 9"/>
          <p:cNvSpPr/>
          <p:nvPr/>
        </p:nvSpPr>
        <p:spPr>
          <a:xfrm>
            <a:off x="4192718" y="1905000"/>
            <a:ext cx="522158" cy="23336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15</a:t>
            </a:r>
            <a:endParaRPr lang="de-DE" sz="1600" dirty="0">
              <a:solidFill>
                <a:schemeClr val="tx1"/>
              </a:solidFill>
              <a:latin typeface="Bradley Hand ITC" panose="03070402050302030203" pitchFamily="66" charset="0"/>
            </a:endParaRPr>
          </a:p>
        </p:txBody>
      </p:sp>
      <p:sp>
        <p:nvSpPr>
          <p:cNvPr id="11" name="Rechteck 10"/>
          <p:cNvSpPr/>
          <p:nvPr/>
        </p:nvSpPr>
        <p:spPr>
          <a:xfrm>
            <a:off x="4853182" y="1947860"/>
            <a:ext cx="922208"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Bradley Hand ITC" panose="03070402050302030203" pitchFamily="66" charset="0"/>
              </a:rPr>
              <a:t>xx.xx.20xx</a:t>
            </a:r>
          </a:p>
        </p:txBody>
      </p:sp>
      <p:sp>
        <p:nvSpPr>
          <p:cNvPr id="13" name="Rechteck 12"/>
          <p:cNvSpPr/>
          <p:nvPr/>
        </p:nvSpPr>
        <p:spPr>
          <a:xfrm>
            <a:off x="5855498" y="1905000"/>
            <a:ext cx="1516884" cy="281884"/>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Schmidt, </a:t>
            </a:r>
            <a:r>
              <a:rPr lang="de-DE" sz="1400" dirty="0" err="1">
                <a:solidFill>
                  <a:schemeClr val="tx1"/>
                </a:solidFill>
                <a:latin typeface="Bradley Hand ITC" panose="03070402050302030203" pitchFamily="66" charset="0"/>
              </a:rPr>
              <a:t>JS`in</a:t>
            </a:r>
            <a:endParaRPr lang="de-DE" sz="1400" dirty="0">
              <a:solidFill>
                <a:schemeClr val="tx1"/>
              </a:solidFill>
              <a:latin typeface="Bradley Hand ITC" panose="03070402050302030203" pitchFamily="66" charset="0"/>
            </a:endParaRPr>
          </a:p>
        </p:txBody>
      </p:sp>
      <p:cxnSp>
        <p:nvCxnSpPr>
          <p:cNvPr id="19" name="Gerade Verbindung mit Pfeil 18"/>
          <p:cNvCxnSpPr/>
          <p:nvPr/>
        </p:nvCxnSpPr>
        <p:spPr>
          <a:xfrm flipV="1">
            <a:off x="3250477" y="2043110"/>
            <a:ext cx="1014938" cy="960838"/>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23" name="Gefaltete Ecke 22"/>
          <p:cNvSpPr/>
          <p:nvPr/>
        </p:nvSpPr>
        <p:spPr>
          <a:xfrm rot="251992">
            <a:off x="1916214" y="4220520"/>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mit Datum, Unter-schrift  +</a:t>
            </a:r>
          </a:p>
          <a:p>
            <a:pPr algn="ctr"/>
            <a:r>
              <a:rPr lang="de-DE" sz="1600" dirty="0" err="1">
                <a:solidFill>
                  <a:schemeClr val="tx1"/>
                </a:solidFill>
                <a:latin typeface="MV Boli" panose="02000500030200090000" pitchFamily="2" charset="0"/>
                <a:cs typeface="MV Boli" panose="02000500030200090000" pitchFamily="2" charset="0"/>
              </a:rPr>
              <a:t>Dienstbez</a:t>
            </a:r>
            <a:r>
              <a:rPr lang="de-DE" sz="1600" dirty="0">
                <a:solidFill>
                  <a:schemeClr val="tx1"/>
                </a:solidFill>
                <a:latin typeface="MV Boli" panose="02000500030200090000" pitchFamily="2" charset="0"/>
                <a:cs typeface="MV Boli" panose="02000500030200090000" pitchFamily="2" charset="0"/>
              </a:rPr>
              <a:t>.</a:t>
            </a:r>
          </a:p>
        </p:txBody>
      </p:sp>
      <p:sp>
        <p:nvSpPr>
          <p:cNvPr id="24" name="Gefaltete Ecke 23"/>
          <p:cNvSpPr/>
          <p:nvPr/>
        </p:nvSpPr>
        <p:spPr>
          <a:xfrm rot="21277117">
            <a:off x="257053" y="347012"/>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V Boli" panose="02000500030200090000" pitchFamily="2" charset="0"/>
                <a:cs typeface="MV Boli" panose="02000500030200090000" pitchFamily="2" charset="0"/>
              </a:rPr>
              <a:t>Innen-akten-deckel</a:t>
            </a:r>
          </a:p>
        </p:txBody>
      </p:sp>
      <p:sp>
        <p:nvSpPr>
          <p:cNvPr id="17" name="Gefaltete Ecke 16"/>
          <p:cNvSpPr/>
          <p:nvPr/>
        </p:nvSpPr>
        <p:spPr>
          <a:xfrm rot="21277117">
            <a:off x="9035367" y="2196107"/>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V Boli" panose="02000500030200090000" pitchFamily="2" charset="0"/>
                <a:cs typeface="MV Boli" panose="02000500030200090000" pitchFamily="2" charset="0"/>
              </a:rPr>
              <a:t>§ 3 V</a:t>
            </a:r>
          </a:p>
          <a:p>
            <a:pPr algn="ctr"/>
            <a:r>
              <a:rPr lang="de-DE" dirty="0" err="1">
                <a:solidFill>
                  <a:schemeClr val="tx1"/>
                </a:solidFill>
                <a:latin typeface="MV Boli" panose="02000500030200090000" pitchFamily="2" charset="0"/>
                <a:cs typeface="MV Boli" panose="02000500030200090000" pitchFamily="2" charset="0"/>
              </a:rPr>
              <a:t>KostVfg</a:t>
            </a:r>
            <a:endParaRPr lang="de-DE" dirty="0">
              <a:solidFill>
                <a:schemeClr val="tx1"/>
              </a:solidFill>
              <a:latin typeface="MV Boli" panose="02000500030200090000" pitchFamily="2" charset="0"/>
              <a:cs typeface="MV Boli" panose="02000500030200090000" pitchFamily="2" charset="0"/>
            </a:endParaRPr>
          </a:p>
        </p:txBody>
      </p:sp>
      <p:cxnSp>
        <p:nvCxnSpPr>
          <p:cNvPr id="18" name="Gerade Verbindung mit Pfeil 17"/>
          <p:cNvCxnSpPr>
            <a:endCxn id="11" idx="1"/>
          </p:cNvCxnSpPr>
          <p:nvPr/>
        </p:nvCxnSpPr>
        <p:spPr>
          <a:xfrm flipH="1" flipV="1">
            <a:off x="4853182" y="2043111"/>
            <a:ext cx="4126419" cy="480419"/>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2" name="Rechteck 1">
            <a:extLst>
              <a:ext uri="{FF2B5EF4-FFF2-40B4-BE49-F238E27FC236}">
                <a16:creationId xmlns:a16="http://schemas.microsoft.com/office/drawing/2014/main" id="{8344C73E-3B37-57EB-A720-EC96540E976B}"/>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3" name="Grafik 2" descr="image001">
            <a:extLst>
              <a:ext uri="{FF2B5EF4-FFF2-40B4-BE49-F238E27FC236}">
                <a16:creationId xmlns:a16="http://schemas.microsoft.com/office/drawing/2014/main" id="{CC49C615-2F89-C8F2-F089-2431906D6863}"/>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9745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fltVal val="0"/>
                                          </p:val>
                                        </p:tav>
                                        <p:tav tm="100000">
                                          <p:val>
                                            <p:strVal val="#ppt_w"/>
                                          </p:val>
                                        </p:tav>
                                      </p:tavLst>
                                    </p:anim>
                                    <p:anim calcmode="lin" valueType="num">
                                      <p:cBhvr>
                                        <p:cTn id="8" dur="1000" fill="hold"/>
                                        <p:tgtEl>
                                          <p:spTgt spid="24"/>
                                        </p:tgtEl>
                                        <p:attrNameLst>
                                          <p:attrName>ppt_h</p:attrName>
                                        </p:attrNameLst>
                                      </p:cBhvr>
                                      <p:tavLst>
                                        <p:tav tm="0">
                                          <p:val>
                                            <p:fltVal val="0"/>
                                          </p:val>
                                        </p:tav>
                                        <p:tav tm="100000">
                                          <p:val>
                                            <p:strVal val="#ppt_h"/>
                                          </p:val>
                                        </p:tav>
                                      </p:tavLst>
                                    </p:anim>
                                    <p:anim calcmode="lin" valueType="num">
                                      <p:cBhvr>
                                        <p:cTn id="9" dur="1000" fill="hold"/>
                                        <p:tgtEl>
                                          <p:spTgt spid="24"/>
                                        </p:tgtEl>
                                        <p:attrNameLst>
                                          <p:attrName>style.rotation</p:attrName>
                                        </p:attrNameLst>
                                      </p:cBhvr>
                                      <p:tavLst>
                                        <p:tav tm="0">
                                          <p:val>
                                            <p:fltVal val="90"/>
                                          </p:val>
                                        </p:tav>
                                        <p:tav tm="100000">
                                          <p:val>
                                            <p:fltVal val="0"/>
                                          </p:val>
                                        </p:tav>
                                      </p:tavLst>
                                    </p:anim>
                                    <p:animEffect transition="in" filter="fade">
                                      <p:cBhvr>
                                        <p:cTn id="10" dur="10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style.rotation</p:attrName>
                                        </p:attrNameLst>
                                      </p:cBhvr>
                                      <p:tavLst>
                                        <p:tav tm="0">
                                          <p:val>
                                            <p:fltVal val="90"/>
                                          </p:val>
                                        </p:tav>
                                        <p:tav tm="100000">
                                          <p:val>
                                            <p:fltVal val="0"/>
                                          </p:val>
                                        </p:tav>
                                      </p:tavLst>
                                    </p:anim>
                                    <p:animEffect transition="in" filter="fade">
                                      <p:cBhvr>
                                        <p:cTn id="18" dur="10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grpId="0" nodeType="click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p:cTn id="48" dur="1000" fill="hold"/>
                                        <p:tgtEl>
                                          <p:spTgt spid="23"/>
                                        </p:tgtEl>
                                        <p:attrNameLst>
                                          <p:attrName>ppt_w</p:attrName>
                                        </p:attrNameLst>
                                      </p:cBhvr>
                                      <p:tavLst>
                                        <p:tav tm="0">
                                          <p:val>
                                            <p:fltVal val="0"/>
                                          </p:val>
                                        </p:tav>
                                        <p:tav tm="100000">
                                          <p:val>
                                            <p:strVal val="#ppt_w"/>
                                          </p:val>
                                        </p:tav>
                                      </p:tavLst>
                                    </p:anim>
                                    <p:anim calcmode="lin" valueType="num">
                                      <p:cBhvr>
                                        <p:cTn id="49" dur="1000" fill="hold"/>
                                        <p:tgtEl>
                                          <p:spTgt spid="23"/>
                                        </p:tgtEl>
                                        <p:attrNameLst>
                                          <p:attrName>ppt_h</p:attrName>
                                        </p:attrNameLst>
                                      </p:cBhvr>
                                      <p:tavLst>
                                        <p:tav tm="0">
                                          <p:val>
                                            <p:fltVal val="0"/>
                                          </p:val>
                                        </p:tav>
                                        <p:tav tm="100000">
                                          <p:val>
                                            <p:strVal val="#ppt_h"/>
                                          </p:val>
                                        </p:tav>
                                      </p:tavLst>
                                    </p:anim>
                                    <p:anim calcmode="lin" valueType="num">
                                      <p:cBhvr>
                                        <p:cTn id="50" dur="1000" fill="hold"/>
                                        <p:tgtEl>
                                          <p:spTgt spid="23"/>
                                        </p:tgtEl>
                                        <p:attrNameLst>
                                          <p:attrName>style.rotation</p:attrName>
                                        </p:attrNameLst>
                                      </p:cBhvr>
                                      <p:tavLst>
                                        <p:tav tm="0">
                                          <p:val>
                                            <p:fltVal val="90"/>
                                          </p:val>
                                        </p:tav>
                                        <p:tav tm="100000">
                                          <p:val>
                                            <p:fltVal val="0"/>
                                          </p:val>
                                        </p:tav>
                                      </p:tavLst>
                                    </p:anim>
                                    <p:animEffect transition="in" filter="fade">
                                      <p:cBhvr>
                                        <p:cTn id="51" dur="1000"/>
                                        <p:tgtEl>
                                          <p:spTgt spid="23"/>
                                        </p:tgtEl>
                                      </p:cBhvr>
                                    </p:animEffect>
                                  </p:childTnLst>
                                </p:cTn>
                              </p:par>
                            </p:childTnLst>
                          </p:cTn>
                        </p:par>
                      </p:childTnLst>
                    </p:cTn>
                  </p:par>
                  <p:par>
                    <p:cTn id="52" fill="hold">
                      <p:stCondLst>
                        <p:cond delay="indefinite"/>
                      </p:stCondLst>
                      <p:childTnLst>
                        <p:par>
                          <p:cTn id="53" fill="hold">
                            <p:stCondLst>
                              <p:cond delay="0"/>
                            </p:stCondLst>
                            <p:childTnLst>
                              <p:par>
                                <p:cTn id="54" presetID="31" presetClass="entr" presetSubtype="0" fill="hold" grpId="0" nodeType="click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1000" fill="hold"/>
                                        <p:tgtEl>
                                          <p:spTgt spid="17"/>
                                        </p:tgtEl>
                                        <p:attrNameLst>
                                          <p:attrName>ppt_w</p:attrName>
                                        </p:attrNameLst>
                                      </p:cBhvr>
                                      <p:tavLst>
                                        <p:tav tm="0">
                                          <p:val>
                                            <p:fltVal val="0"/>
                                          </p:val>
                                        </p:tav>
                                        <p:tav tm="100000">
                                          <p:val>
                                            <p:strVal val="#ppt_w"/>
                                          </p:val>
                                        </p:tav>
                                      </p:tavLst>
                                    </p:anim>
                                    <p:anim calcmode="lin" valueType="num">
                                      <p:cBhvr>
                                        <p:cTn id="57" dur="1000" fill="hold"/>
                                        <p:tgtEl>
                                          <p:spTgt spid="17"/>
                                        </p:tgtEl>
                                        <p:attrNameLst>
                                          <p:attrName>ppt_h</p:attrName>
                                        </p:attrNameLst>
                                      </p:cBhvr>
                                      <p:tavLst>
                                        <p:tav tm="0">
                                          <p:val>
                                            <p:fltVal val="0"/>
                                          </p:val>
                                        </p:tav>
                                        <p:tav tm="100000">
                                          <p:val>
                                            <p:strVal val="#ppt_h"/>
                                          </p:val>
                                        </p:tav>
                                      </p:tavLst>
                                    </p:anim>
                                    <p:anim calcmode="lin" valueType="num">
                                      <p:cBhvr>
                                        <p:cTn id="58" dur="1000" fill="hold"/>
                                        <p:tgtEl>
                                          <p:spTgt spid="17"/>
                                        </p:tgtEl>
                                        <p:attrNameLst>
                                          <p:attrName>style.rotation</p:attrName>
                                        </p:attrNameLst>
                                      </p:cBhvr>
                                      <p:tavLst>
                                        <p:tav tm="0">
                                          <p:val>
                                            <p:fltVal val="90"/>
                                          </p:val>
                                        </p:tav>
                                        <p:tav tm="100000">
                                          <p:val>
                                            <p:fltVal val="0"/>
                                          </p:val>
                                        </p:tav>
                                      </p:tavLst>
                                    </p:anim>
                                    <p:animEffect transition="in" filter="fade">
                                      <p:cBhvr>
                                        <p:cTn id="59" dur="1000"/>
                                        <p:tgtEl>
                                          <p:spTgt spid="17"/>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nodeType="click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p:cTn id="64" dur="500" fill="hold"/>
                                        <p:tgtEl>
                                          <p:spTgt spid="18"/>
                                        </p:tgtEl>
                                        <p:attrNameLst>
                                          <p:attrName>ppt_w</p:attrName>
                                        </p:attrNameLst>
                                      </p:cBhvr>
                                      <p:tavLst>
                                        <p:tav tm="0">
                                          <p:val>
                                            <p:fltVal val="0"/>
                                          </p:val>
                                        </p:tav>
                                        <p:tav tm="100000">
                                          <p:val>
                                            <p:strVal val="#ppt_w"/>
                                          </p:val>
                                        </p:tav>
                                      </p:tavLst>
                                    </p:anim>
                                    <p:anim calcmode="lin" valueType="num">
                                      <p:cBhvr>
                                        <p:cTn id="65" dur="500" fill="hold"/>
                                        <p:tgtEl>
                                          <p:spTgt spid="18"/>
                                        </p:tgtEl>
                                        <p:attrNameLst>
                                          <p:attrName>ppt_h</p:attrName>
                                        </p:attrNameLst>
                                      </p:cBhvr>
                                      <p:tavLst>
                                        <p:tav tm="0">
                                          <p:val>
                                            <p:fltVal val="0"/>
                                          </p:val>
                                        </p:tav>
                                        <p:tav tm="100000">
                                          <p:val>
                                            <p:strVal val="#ppt_h"/>
                                          </p:val>
                                        </p:tav>
                                      </p:tavLst>
                                    </p:anim>
                                    <p:animEffect transition="in" filter="fade">
                                      <p:cBhvr>
                                        <p:cTn id="6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11" grpId="0" animBg="1"/>
      <p:bldP spid="13" grpId="0" animBg="1"/>
      <p:bldP spid="23" grpId="0" animBg="1"/>
      <p:bldP spid="24" grpId="0" animBg="1"/>
      <p:bldP spid="1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D4C192CB-9D80-AFC8-95BE-F5320A106283}"/>
              </a:ext>
            </a:extLst>
          </p:cNvPr>
          <p:cNvPicPr>
            <a:picLocks noChangeAspect="1"/>
          </p:cNvPicPr>
          <p:nvPr/>
        </p:nvPicPr>
        <p:blipFill>
          <a:blip r:embed="rId2"/>
          <a:stretch>
            <a:fillRect/>
          </a:stretch>
        </p:blipFill>
        <p:spPr>
          <a:xfrm>
            <a:off x="0" y="0"/>
            <a:ext cx="12192000" cy="6857999"/>
          </a:xfrm>
          <a:prstGeom prst="rect">
            <a:avLst/>
          </a:prstGeom>
        </p:spPr>
      </p:pic>
      <p:sp>
        <p:nvSpPr>
          <p:cNvPr id="3" name="Abgerundetes Rechteck 1">
            <a:extLst>
              <a:ext uri="{FF2B5EF4-FFF2-40B4-BE49-F238E27FC236}">
                <a16:creationId xmlns:a16="http://schemas.microsoft.com/office/drawing/2014/main" id="{1F126F29-975F-20B5-8297-66387786ED14}"/>
              </a:ext>
            </a:extLst>
          </p:cNvPr>
          <p:cNvSpPr/>
          <p:nvPr/>
        </p:nvSpPr>
        <p:spPr>
          <a:xfrm>
            <a:off x="2307735" y="755599"/>
            <a:ext cx="6925360"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Gerichtliche Akten in der Rechtspflege </a:t>
            </a:r>
            <a:endParaRPr lang="de-DE" sz="2400" dirty="0"/>
          </a:p>
        </p:txBody>
      </p:sp>
      <p:sp>
        <p:nvSpPr>
          <p:cNvPr id="4" name="Abgerundetes Rechteck 9">
            <a:extLst>
              <a:ext uri="{FF2B5EF4-FFF2-40B4-BE49-F238E27FC236}">
                <a16:creationId xmlns:a16="http://schemas.microsoft.com/office/drawing/2014/main" id="{E31CB35F-5B6E-9FA1-D6F9-A4C0ADC6971E}"/>
              </a:ext>
            </a:extLst>
          </p:cNvPr>
          <p:cNvSpPr/>
          <p:nvPr/>
        </p:nvSpPr>
        <p:spPr>
          <a:xfrm>
            <a:off x="4259003" y="1468732"/>
            <a:ext cx="3673994" cy="765440"/>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Erteilung der Rechtskraft</a:t>
            </a:r>
          </a:p>
        </p:txBody>
      </p:sp>
      <p:sp>
        <p:nvSpPr>
          <p:cNvPr id="6" name="Abgerundetes Rechteck 28">
            <a:extLst>
              <a:ext uri="{FF2B5EF4-FFF2-40B4-BE49-F238E27FC236}">
                <a16:creationId xmlns:a16="http://schemas.microsoft.com/office/drawing/2014/main" id="{353EFD9B-481C-BCF9-834C-0467E6C07523}"/>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Rechteck 7">
            <a:extLst>
              <a:ext uri="{FF2B5EF4-FFF2-40B4-BE49-F238E27FC236}">
                <a16:creationId xmlns:a16="http://schemas.microsoft.com/office/drawing/2014/main" id="{9AFCB8B6-A912-6F3F-907C-67D05506CEF3}"/>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Rechteck 8">
            <a:extLst>
              <a:ext uri="{FF2B5EF4-FFF2-40B4-BE49-F238E27FC236}">
                <a16:creationId xmlns:a16="http://schemas.microsoft.com/office/drawing/2014/main" id="{00F68E84-9436-00C6-441C-031DC0881464}"/>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2" name="Grafik 1" descr="image001">
            <a:extLst>
              <a:ext uri="{FF2B5EF4-FFF2-40B4-BE49-F238E27FC236}">
                <a16:creationId xmlns:a16="http://schemas.microsoft.com/office/drawing/2014/main" id="{918F1B48-754E-CC32-68BB-A11066659F97}"/>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bgerundetes Rechteck 9">
            <a:extLst>
              <a:ext uri="{FF2B5EF4-FFF2-40B4-BE49-F238E27FC236}">
                <a16:creationId xmlns:a16="http://schemas.microsoft.com/office/drawing/2014/main" id="{480B7B77-AF29-5524-FE3C-87F532BA9AF5}"/>
              </a:ext>
            </a:extLst>
          </p:cNvPr>
          <p:cNvSpPr/>
          <p:nvPr/>
        </p:nvSpPr>
        <p:spPr>
          <a:xfrm>
            <a:off x="287969" y="2252917"/>
            <a:ext cx="11191511" cy="4470411"/>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buFont typeface="Arial" panose="020B0604020202020204" pitchFamily="34" charset="0"/>
              <a:buChar char="•"/>
            </a:pPr>
            <a:r>
              <a:rPr lang="de-DE" sz="2400" dirty="0">
                <a:solidFill>
                  <a:schemeClr val="bg1"/>
                </a:solidFill>
                <a:effectLst/>
                <a:ea typeface="Aptos"/>
                <a:cs typeface="Berlin Type Office" panose="020B0502020203020204" pitchFamily="34" charset="0"/>
              </a:rPr>
              <a:t>Gerichtliche Entscheidungen sind dann rechtskräftig, wenn diese nicht mehr anfechtbar sind</a:t>
            </a:r>
          </a:p>
          <a:p>
            <a:pPr marL="342900" lvl="0" indent="-342900">
              <a:buFont typeface="Arial" panose="020B0604020202020204" pitchFamily="34" charset="0"/>
              <a:buChar char="•"/>
            </a:pPr>
            <a:r>
              <a:rPr lang="de-DE" sz="2400" dirty="0">
                <a:solidFill>
                  <a:schemeClr val="bg1"/>
                </a:solidFill>
                <a:effectLst/>
                <a:ea typeface="Aptos"/>
                <a:cs typeface="Berlin Type Office" panose="020B0502020203020204" pitchFamily="34" charset="0"/>
              </a:rPr>
              <a:t>Eine Überprüfung der Zustelldaten der gerichtlichen Entscheidungen ist nötig, nur dann kann die Rechtskraft berechnet werden</a:t>
            </a:r>
          </a:p>
          <a:p>
            <a:pPr marL="342900" lvl="0" indent="-342900">
              <a:buFont typeface="Arial" panose="020B0604020202020204" pitchFamily="34" charset="0"/>
              <a:buChar char="•"/>
            </a:pPr>
            <a:r>
              <a:rPr lang="de-DE" sz="2400" dirty="0">
                <a:solidFill>
                  <a:schemeClr val="bg1"/>
                </a:solidFill>
                <a:effectLst/>
                <a:ea typeface="Aptos"/>
                <a:cs typeface="Berlin Type Office" panose="020B0502020203020204" pitchFamily="34" charset="0"/>
              </a:rPr>
              <a:t>Bevor die gerichtliche Entscheidung rechtskräftig bescheint wird, muss eine Rechtskraftanfrage an die Generalprozessliste des Rechtsmittelgerichts (Notfristanfrage) erfolgen</a:t>
            </a:r>
          </a:p>
          <a:p>
            <a:pPr marL="342900" lvl="0" indent="-342900">
              <a:buFont typeface="Arial" panose="020B0604020202020204" pitchFamily="34" charset="0"/>
              <a:buChar char="•"/>
            </a:pPr>
            <a:r>
              <a:rPr lang="de-DE" sz="2400" dirty="0">
                <a:solidFill>
                  <a:schemeClr val="bg1"/>
                </a:solidFill>
                <a:effectLst/>
                <a:ea typeface="Aptos"/>
                <a:cs typeface="Berlin Type Office" panose="020B0502020203020204" pitchFamily="34" charset="0"/>
              </a:rPr>
              <a:t>Sollte die Rechtskraftanfrage negativ sein, dann ist der Rechtskraftvermerk ist auf der Urschrift und der vollstreckbaren Ausfertigung oben rechts mit dem Rechtskraftvermerk zu versehen</a:t>
            </a:r>
          </a:p>
          <a:p>
            <a:pPr marL="342900" lvl="0" indent="-342900">
              <a:buFont typeface="Arial" panose="020B0604020202020204" pitchFamily="34" charset="0"/>
              <a:buChar char="•"/>
            </a:pPr>
            <a:r>
              <a:rPr lang="de-DE" sz="2400" dirty="0">
                <a:solidFill>
                  <a:schemeClr val="bg1"/>
                </a:solidFill>
                <a:effectLst/>
                <a:ea typeface="Aptos"/>
                <a:cs typeface="Berlin Type Office" panose="020B0502020203020204" pitchFamily="34" charset="0"/>
              </a:rPr>
              <a:t>Die Bescheinigung der Rechtskraft bezeichnet man als das </a:t>
            </a:r>
            <a:r>
              <a:rPr lang="de-DE" sz="2400" b="1" dirty="0">
                <a:solidFill>
                  <a:schemeClr val="bg1"/>
                </a:solidFill>
                <a:effectLst/>
                <a:ea typeface="Aptos"/>
                <a:cs typeface="Berlin Type Office" panose="020B0502020203020204" pitchFamily="34" charset="0"/>
              </a:rPr>
              <a:t>Rechtskraftzeugnis</a:t>
            </a:r>
            <a:endParaRPr lang="de-DE" sz="2400" dirty="0">
              <a:solidFill>
                <a:schemeClr val="bg1"/>
              </a:solidFill>
              <a:effectLst/>
              <a:ea typeface="Aptos"/>
              <a:cs typeface="Berlin Type Office" panose="020B0502020203020204" pitchFamily="34" charset="0"/>
            </a:endParaRPr>
          </a:p>
        </p:txBody>
      </p:sp>
    </p:spTree>
    <p:extLst>
      <p:ext uri="{BB962C8B-B14F-4D97-AF65-F5344CB8AC3E}">
        <p14:creationId xmlns:p14="http://schemas.microsoft.com/office/powerpoint/2010/main" val="41843375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623E701F-5A7A-CCE0-F924-86F9B3B31402}"/>
              </a:ext>
            </a:extLst>
          </p:cNvPr>
          <p:cNvPicPr>
            <a:picLocks noChangeAspect="1"/>
          </p:cNvPicPr>
          <p:nvPr/>
        </p:nvPicPr>
        <p:blipFill>
          <a:blip r:embed="rId2"/>
          <a:stretch>
            <a:fillRect/>
          </a:stretch>
        </p:blipFill>
        <p:spPr>
          <a:xfrm>
            <a:off x="0" y="0"/>
            <a:ext cx="12192000" cy="6857999"/>
          </a:xfrm>
          <a:prstGeom prst="rect">
            <a:avLst/>
          </a:prstGeom>
        </p:spPr>
      </p:pic>
      <p:sp>
        <p:nvSpPr>
          <p:cNvPr id="10" name="Abgerundetes Rechteck 9"/>
          <p:cNvSpPr/>
          <p:nvPr/>
        </p:nvSpPr>
        <p:spPr>
          <a:xfrm>
            <a:off x="1112805" y="2024158"/>
            <a:ext cx="9966389" cy="1217961"/>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de-DE" sz="2000" kern="100" dirty="0">
                <a:effectLst/>
                <a:ea typeface="Aptos"/>
                <a:cs typeface="Arial" panose="020B0604020202020204" pitchFamily="34" charset="0"/>
              </a:rPr>
              <a:t>Die Erteilung des Rechtskraftzeugnisses liegt bei dem </a:t>
            </a:r>
            <a:r>
              <a:rPr lang="de-DE" sz="2000" kern="100" dirty="0" err="1">
                <a:effectLst/>
                <a:ea typeface="Aptos"/>
                <a:cs typeface="Arial" panose="020B0604020202020204" pitchFamily="34" charset="0"/>
              </a:rPr>
              <a:t>UdG</a:t>
            </a:r>
            <a:r>
              <a:rPr lang="de-DE" sz="2000" kern="100" dirty="0">
                <a:effectLst/>
                <a:ea typeface="Aptos"/>
                <a:cs typeface="Arial" panose="020B0604020202020204" pitchFamily="34" charset="0"/>
              </a:rPr>
              <a:t> bei dem das Verfahren derzeit läuft und wo sich die Akten befinden</a:t>
            </a:r>
            <a:endParaRPr lang="de-DE" sz="2000" dirty="0"/>
          </a:p>
          <a:p>
            <a:pPr marL="342900" indent="-342900">
              <a:buFont typeface="Arial" panose="020B0604020202020204" pitchFamily="34" charset="0"/>
              <a:buChar char="•"/>
            </a:pPr>
            <a:r>
              <a:rPr lang="de-DE" sz="2000" dirty="0"/>
              <a:t>Unterschrift = Name, Datum, Ort, Unterschrift und Siegel</a:t>
            </a:r>
          </a:p>
        </p:txBody>
      </p:sp>
      <p:sp>
        <p:nvSpPr>
          <p:cNvPr id="2" name="Abgerundetes Rechteck 1"/>
          <p:cNvSpPr/>
          <p:nvPr/>
        </p:nvSpPr>
        <p:spPr>
          <a:xfrm>
            <a:off x="2307735" y="755599"/>
            <a:ext cx="6925360"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Erteilung der Rechtskraft</a:t>
            </a:r>
            <a:endParaRPr lang="de-DE" sz="2400" dirty="0"/>
          </a:p>
        </p:txBody>
      </p:sp>
      <p:sp>
        <p:nvSpPr>
          <p:cNvPr id="8" name="Abgerundetes Rechteck 7"/>
          <p:cNvSpPr/>
          <p:nvPr/>
        </p:nvSpPr>
        <p:spPr>
          <a:xfrm>
            <a:off x="579972" y="1572426"/>
            <a:ext cx="3343277" cy="525315"/>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Rechtskraftvermerk</a:t>
            </a:r>
            <a:endParaRPr lang="de-DE" sz="2400" dirty="0"/>
          </a:p>
        </p:txBody>
      </p:sp>
      <p:sp>
        <p:nvSpPr>
          <p:cNvPr id="4" name="Rechteck 3"/>
          <p:cNvSpPr/>
          <p:nvPr/>
        </p:nvSpPr>
        <p:spPr>
          <a:xfrm>
            <a:off x="2307735" y="3519350"/>
            <a:ext cx="7472364" cy="2910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5" name="Rechteck 4"/>
          <p:cNvSpPr/>
          <p:nvPr/>
        </p:nvSpPr>
        <p:spPr>
          <a:xfrm>
            <a:off x="5472112" y="3617049"/>
            <a:ext cx="3932433" cy="2714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solidFill>
                <a:schemeClr val="tx1"/>
              </a:solidFill>
            </a:endParaRPr>
          </a:p>
          <a:p>
            <a:r>
              <a:rPr lang="de-DE" dirty="0">
                <a:solidFill>
                  <a:schemeClr val="tx1"/>
                </a:solidFill>
              </a:rPr>
              <a:t>Das Urteil ist rechtskräftig</a:t>
            </a:r>
          </a:p>
          <a:p>
            <a:r>
              <a:rPr lang="de-DE" dirty="0">
                <a:solidFill>
                  <a:schemeClr val="tx1"/>
                </a:solidFill>
              </a:rPr>
              <a:t>Oder</a:t>
            </a:r>
          </a:p>
          <a:p>
            <a:r>
              <a:rPr lang="de-DE" dirty="0">
                <a:solidFill>
                  <a:schemeClr val="tx1"/>
                </a:solidFill>
              </a:rPr>
              <a:t>Das Urteil ist rechtskräftig seit ……….</a:t>
            </a:r>
          </a:p>
          <a:p>
            <a:endParaRPr lang="de-DE" dirty="0">
              <a:solidFill>
                <a:schemeClr val="tx1"/>
              </a:solidFill>
            </a:endParaRPr>
          </a:p>
          <a:p>
            <a:r>
              <a:rPr lang="de-DE" dirty="0">
                <a:solidFill>
                  <a:schemeClr val="tx1"/>
                </a:solidFill>
              </a:rPr>
              <a:t>Ort, Datum</a:t>
            </a:r>
          </a:p>
          <a:p>
            <a:r>
              <a:rPr lang="de-DE" dirty="0">
                <a:solidFill>
                  <a:schemeClr val="tx1"/>
                </a:solidFill>
              </a:rPr>
              <a:t>Name, Dienstbezeichnung</a:t>
            </a:r>
          </a:p>
          <a:p>
            <a:r>
              <a:rPr lang="de-DE" dirty="0">
                <a:solidFill>
                  <a:schemeClr val="tx1"/>
                </a:solidFill>
              </a:rPr>
              <a:t>Urkundsbeamter der Geschäftsstelle</a:t>
            </a:r>
          </a:p>
        </p:txBody>
      </p:sp>
      <p:sp>
        <p:nvSpPr>
          <p:cNvPr id="7" name="Flussdiagramm: Verbinder 6"/>
          <p:cNvSpPr/>
          <p:nvPr/>
        </p:nvSpPr>
        <p:spPr>
          <a:xfrm>
            <a:off x="3257551" y="4243388"/>
            <a:ext cx="1457323" cy="1359623"/>
          </a:xfrm>
          <a:prstGeom prst="flowChartConnector">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i="1" dirty="0">
                <a:solidFill>
                  <a:schemeClr val="tx1"/>
                </a:solidFill>
              </a:rPr>
              <a:t>Siegel</a:t>
            </a:r>
          </a:p>
        </p:txBody>
      </p:sp>
      <p:sp>
        <p:nvSpPr>
          <p:cNvPr id="9" name="Abgerundetes Rechteck 28">
            <a:extLst>
              <a:ext uri="{FF2B5EF4-FFF2-40B4-BE49-F238E27FC236}">
                <a16:creationId xmlns:a16="http://schemas.microsoft.com/office/drawing/2014/main" id="{90DF70FF-3007-1944-FCCB-CE05246436CE}"/>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2" name="Rechteck 11">
            <a:extLst>
              <a:ext uri="{FF2B5EF4-FFF2-40B4-BE49-F238E27FC236}">
                <a16:creationId xmlns:a16="http://schemas.microsoft.com/office/drawing/2014/main" id="{BE8ECC8D-BB81-80AD-A5FC-75C4208ACA41}"/>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3" name="Rechteck 12">
            <a:extLst>
              <a:ext uri="{FF2B5EF4-FFF2-40B4-BE49-F238E27FC236}">
                <a16:creationId xmlns:a16="http://schemas.microsoft.com/office/drawing/2014/main" id="{AB18A5A2-30D2-F73B-6DE3-9CAEEBE12027}"/>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2E042826-621A-87B4-154A-9380D8789D6A}"/>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Gefaltete Ecke 11">
            <a:extLst>
              <a:ext uri="{FF2B5EF4-FFF2-40B4-BE49-F238E27FC236}">
                <a16:creationId xmlns:a16="http://schemas.microsoft.com/office/drawing/2014/main" id="{7A810C53-ABF9-41CA-BF6C-B4DF11A0F78C}"/>
              </a:ext>
            </a:extLst>
          </p:cNvPr>
          <p:cNvSpPr/>
          <p:nvPr/>
        </p:nvSpPr>
        <p:spPr>
          <a:xfrm rot="20996407">
            <a:off x="1127665" y="4347039"/>
            <a:ext cx="1630126" cy="15656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Unterschrift und Siegel</a:t>
            </a:r>
          </a:p>
          <a:p>
            <a:pPr algn="ctr"/>
            <a:r>
              <a:rPr lang="de-DE" dirty="0">
                <a:solidFill>
                  <a:schemeClr val="tx1"/>
                </a:solidFill>
                <a:latin typeface="MV Boli" panose="02000500030200090000" pitchFamily="2" charset="0"/>
                <a:cs typeface="MV Boli" panose="02000500030200090000" pitchFamily="2" charset="0"/>
              </a:rPr>
              <a:t>händisch</a:t>
            </a:r>
          </a:p>
        </p:txBody>
      </p:sp>
    </p:spTree>
    <p:extLst>
      <p:ext uri="{BB962C8B-B14F-4D97-AF65-F5344CB8AC3E}">
        <p14:creationId xmlns:p14="http://schemas.microsoft.com/office/powerpoint/2010/main" val="68132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1126</Words>
  <Application>Microsoft Office PowerPoint</Application>
  <PresentationFormat>Breitbild</PresentationFormat>
  <Paragraphs>386</Paragraphs>
  <Slides>34</Slides>
  <Notes>0</Notes>
  <HiddenSlides>0</HiddenSlides>
  <MMClips>0</MMClips>
  <ScaleCrop>false</ScaleCrop>
  <HeadingPairs>
    <vt:vector size="8" baseType="variant">
      <vt:variant>
        <vt:lpstr>Verwendete Schriftarten</vt:lpstr>
      </vt:variant>
      <vt:variant>
        <vt:i4>6</vt:i4>
      </vt:variant>
      <vt:variant>
        <vt:lpstr>Design</vt:lpstr>
      </vt:variant>
      <vt:variant>
        <vt:i4>1</vt:i4>
      </vt:variant>
      <vt:variant>
        <vt:lpstr>Eingebettete OLE-Server</vt:lpstr>
      </vt:variant>
      <vt:variant>
        <vt:i4>1</vt:i4>
      </vt:variant>
      <vt:variant>
        <vt:lpstr>Folientitel</vt:lpstr>
      </vt:variant>
      <vt:variant>
        <vt:i4>34</vt:i4>
      </vt:variant>
    </vt:vector>
  </HeadingPairs>
  <TitlesOfParts>
    <vt:vector size="42" baseType="lpstr">
      <vt:lpstr>Aptos</vt:lpstr>
      <vt:lpstr>Arial</vt:lpstr>
      <vt:lpstr>Bradley Hand ITC</vt:lpstr>
      <vt:lpstr>Calibri</vt:lpstr>
      <vt:lpstr>Calibri Light</vt:lpstr>
      <vt:lpstr>MV Boli</vt:lpstr>
      <vt:lpstr>Office</vt:lpstr>
      <vt:lpstr>Acrobat Document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Carus, Natascha</cp:lastModifiedBy>
  <cp:revision>72</cp:revision>
  <dcterms:created xsi:type="dcterms:W3CDTF">2023-08-04T06:26:09Z</dcterms:created>
  <dcterms:modified xsi:type="dcterms:W3CDTF">2026-08-31T05:57:03Z</dcterms:modified>
</cp:coreProperties>
</file>