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D83"/>
    <a:srgbClr val="E48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2" y="1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56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00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46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85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9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79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579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2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05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96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27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5D555-9BB7-4286-B18F-86061CCF36FD}" type="datetimeFigureOut">
              <a:rPr lang="de-DE" smtClean="0"/>
              <a:t>26.09.2024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72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7902497" cy="126033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/>
              <a:t>Wo wird die Bildung des Aktenzeichens in der AktO geregelt?</a:t>
            </a:r>
            <a:endParaRPr lang="de-DE" sz="2400"/>
          </a:p>
        </p:txBody>
      </p:sp>
      <p:sp>
        <p:nvSpPr>
          <p:cNvPr id="15" name="Gefaltete Ecke 14"/>
          <p:cNvSpPr/>
          <p:nvPr/>
        </p:nvSpPr>
        <p:spPr>
          <a:xfrm rot="21320047">
            <a:off x="3668427" y="3650571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 II S.1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1.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20534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7902497" cy="126033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/>
              <a:t>Wie bezeichnet man das Aktenzeichen noch </a:t>
            </a:r>
            <a:r>
              <a:rPr lang="de-DE" sz="2400" b="1" u="sng"/>
              <a:t>und</a:t>
            </a:r>
            <a:r>
              <a:rPr lang="de-DE" sz="2400" b="1"/>
              <a:t> wo ist das in der AktO geregelt?</a:t>
            </a:r>
            <a:endParaRPr lang="de-DE" sz="2400"/>
          </a:p>
        </p:txBody>
      </p:sp>
      <p:sp>
        <p:nvSpPr>
          <p:cNvPr id="15" name="Gefaltete Ecke 14"/>
          <p:cNvSpPr/>
          <p:nvPr/>
        </p:nvSpPr>
        <p:spPr>
          <a:xfrm rot="21320047">
            <a:off x="5792376" y="3389239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 II S.2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2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>
            <a:off x="2005749" y="3612694"/>
            <a:ext cx="2274057" cy="1893628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Geschäfts-zeichen</a:t>
            </a:r>
            <a:endParaRPr lang="de-DE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52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 ist geregelt das Papierakten einen Aktenumschlag erhalten </a:t>
            </a:r>
            <a:r>
              <a:rPr lang="de-DE" sz="2400" b="1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de-DE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 darauf zu vermerken ist?</a:t>
            </a:r>
            <a:endParaRPr lang="de-DE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1316591" y="3946449"/>
            <a:ext cx="4715776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3 II S.1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3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  <p:sp>
        <p:nvSpPr>
          <p:cNvPr id="10" name="Gefaltete Ecke 9"/>
          <p:cNvSpPr/>
          <p:nvPr/>
        </p:nvSpPr>
        <p:spPr>
          <a:xfrm rot="21099150">
            <a:off x="6096000" y="3839279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3 II Nr.1-5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5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 ist geregelt das eine Papierakte fortlaufend zu Foliieren, also mit Blattzahlen zu versehen, ist? 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5541">
            <a:off x="3273978" y="3839279"/>
            <a:ext cx="4715776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3 IV S.2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4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80044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 ist geregelt das Fehlblätter anzulegen sind, wenn Dokumente aus der Akte entfernt werden?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392497">
            <a:off x="3273978" y="3839279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5 I S.3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5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59445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Durch welche gesetzliche Bestimmung ist festgelegt, ab welcher Blattzahl ein neuer Aktenband angelegt werden soll?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3273978" y="3839279"/>
            <a:ext cx="4715776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3 IV S.3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6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66214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 welcher gesetzlichen Bestimmung der AktO entnehmen Sie, dass die Überwachung über den Verbleib einer Akte der Geschäftsstelle obliegt?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377593">
            <a:off x="3273978" y="3839279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5 VII S.3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7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27548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welchem § der AktO ist die Form der Bescheinigung der Rechtskraft geregelt?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404503">
            <a:off x="3273978" y="3839279"/>
            <a:ext cx="4715776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9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8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27523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Wann gilt eine Angelegenheit als beendet und ist wegzulegen?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404503">
            <a:off x="3273978" y="3839279"/>
            <a:ext cx="4715776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10 I S.2 Nr. 1-3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9</a:t>
            </a:r>
            <a:r>
              <a:rPr lang="de-DE" sz="2400" b="1" dirty="0" smtClean="0"/>
              <a:t>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48402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welcher gesetzlichen Bestimmung ist geregelt, dass Grundbuchsachen nicht weggelegt werden?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91148">
            <a:off x="3273978" y="3839279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10 I S.4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00163" y="2017502"/>
            <a:ext cx="855367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10.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22800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 ist das Registerzeichen für Anträge, die durch die Rechtsantragsstelle aufgenommen werden, geregelt? </a:t>
            </a:r>
            <a:r>
              <a:rPr lang="de-DE" sz="2400" b="1" u="sng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</a:t>
            </a: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wie lautet dieses Registerzeichen?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1102278" y="4025016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13 I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00163" y="2017502"/>
            <a:ext cx="855367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11.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  <p:sp>
        <p:nvSpPr>
          <p:cNvPr id="9" name="Gefaltete Ecke 8"/>
          <p:cNvSpPr/>
          <p:nvPr/>
        </p:nvSpPr>
        <p:spPr>
          <a:xfrm rot="20647878">
            <a:off x="6922667" y="4025016"/>
            <a:ext cx="1978446" cy="175041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RAST</a:t>
            </a:r>
            <a:endParaRPr lang="de-DE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58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welchem § der AktO kann man nachlesen, welches Registerzeichen für  Zivilprozesssachen vor dem  AG vergeben wird?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416930">
            <a:off x="3434488" y="3967866"/>
            <a:ext cx="5080862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18 I S.1 Nr.1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00163" y="2017502"/>
            <a:ext cx="855367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12.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5699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welcher gesetzlichen Bestimmung ist geregelt, welche Angaben im Register, für Zivilprozesssachen vor dem AG, zu machen sind?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3434488" y="3967866"/>
            <a:ext cx="5080862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18 II Nr.1-6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00163" y="2017502"/>
            <a:ext cx="855367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13.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091997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welchem § der AktO kann man nachlesen, welches Registerzeichen für  Betreuunngssachen vergeben wird?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53728">
            <a:off x="3434488" y="3967866"/>
            <a:ext cx="5080862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29 I Nr.1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00163" y="2017502"/>
            <a:ext cx="855367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14.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14267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785938"/>
            <a:ext cx="8531484" cy="174444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de-DE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welchem § der </a:t>
            </a:r>
            <a:r>
              <a:rPr lang="de-DE" sz="2400" b="1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AktO</a:t>
            </a:r>
            <a:r>
              <a:rPr lang="de-DE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kann man nachlesen, welches Registerzeichen für  Verfügungen von Todes wegen vergeben </a:t>
            </a:r>
            <a:r>
              <a:rPr lang="de-DE" sz="2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wird?</a:t>
            </a:r>
            <a:endParaRPr lang="de-DE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53728">
            <a:off x="3434488" y="3967866"/>
            <a:ext cx="5080862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34 I S.1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00163" y="2017502"/>
            <a:ext cx="855367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15.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21508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/>
              <a:t>Geschäftsgang</a:t>
            </a:r>
            <a:endParaRPr lang="de-DE" sz="3200" dirty="0"/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Ü006</a:t>
            </a:r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785938"/>
            <a:ext cx="8531484" cy="174444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 b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welchem § der AktO kann man nachlesen, welches Registerzeichen für  Verfahren bei der StA vergeben wird?</a:t>
            </a:r>
            <a:endParaRPr lang="de-DE" sz="24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430477">
            <a:off x="3434488" y="3967866"/>
            <a:ext cx="5080862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§ 41 I S.1 Nr.1 </a:t>
            </a:r>
            <a:r>
              <a:rPr lang="de-DE" sz="36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00163" y="2017502"/>
            <a:ext cx="855367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/>
              <a:t>16.</a:t>
            </a:r>
            <a:endParaRPr lang="de-DE" sz="2400" b="1" dirty="0"/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 smtClean="0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713282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484</Words>
  <Application>Microsoft Office PowerPoint</Application>
  <PresentationFormat>Breitbild</PresentationFormat>
  <Paragraphs>183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MV Boli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16</cp:revision>
  <dcterms:created xsi:type="dcterms:W3CDTF">2023-07-31T12:47:08Z</dcterms:created>
  <dcterms:modified xsi:type="dcterms:W3CDTF">2024-09-26T15:38:47Z</dcterms:modified>
</cp:coreProperties>
</file>