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8" r:id="rId3"/>
    <p:sldId id="309" r:id="rId4"/>
    <p:sldId id="310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5D83"/>
    <a:srgbClr val="E48C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94" y="78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7567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3008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4464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7857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993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9792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1579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722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6053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7962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8278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5D555-9BB7-4286-B18F-86061CCF36F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5723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Ü010a</a:t>
            </a: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752320" y="2158956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1.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267623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/>
              <a:t>Abwermerk</a:t>
            </a:r>
            <a:endParaRPr lang="de-DE" sz="2400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06D1216F-C97C-3D90-5E1F-04333F003C36}"/>
              </a:ext>
            </a:extLst>
          </p:cNvPr>
          <p:cNvSpPr/>
          <p:nvPr/>
        </p:nvSpPr>
        <p:spPr>
          <a:xfrm>
            <a:off x="2216989" y="1345721"/>
            <a:ext cx="9299275" cy="4988691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400" b="1" u="sng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Vfg</a:t>
            </a:r>
            <a:r>
              <a:rPr lang="de-DE" sz="2400" b="1" u="sng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de-DE" sz="24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15000"/>
              </a:lnSpc>
              <a:buFont typeface="+mj-lt"/>
              <a:buAutoNum type="arabicPeriod"/>
            </a:pPr>
            <a:r>
              <a:rPr lang="de-DE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anl. Schreiben absenden</a:t>
            </a:r>
            <a:endParaRPr lang="de-DE" sz="24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15000"/>
              </a:lnSpc>
              <a:buFont typeface="+mj-lt"/>
              <a:buAutoNum type="arabicPeriod"/>
            </a:pPr>
            <a:r>
              <a:rPr lang="de-DE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Kopie v. </a:t>
            </a:r>
            <a:r>
              <a:rPr lang="de-DE" sz="2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</a:t>
            </a:r>
            <a:r>
              <a:rPr lang="de-DE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3,9,14 der BA zur hiesigen Akte fertigen</a:t>
            </a:r>
            <a:endParaRPr lang="de-DE" sz="24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15000"/>
              </a:lnSpc>
              <a:buFont typeface="+mj-lt"/>
              <a:buAutoNum type="arabicPeriod"/>
            </a:pPr>
            <a:r>
              <a:rPr lang="de-DE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 trennen</a:t>
            </a:r>
            <a:endParaRPr lang="de-DE" sz="24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15000"/>
              </a:lnSpc>
              <a:buFont typeface="+mj-lt"/>
              <a:buAutoNum type="arabicPeriod"/>
            </a:pPr>
            <a:r>
              <a:rPr lang="de-DE" sz="2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Z.Fr</a:t>
            </a:r>
            <a:r>
              <a:rPr lang="de-DE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de-DE" sz="24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de-DE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de-DE" sz="24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de-DE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Müller</a:t>
            </a:r>
            <a:endParaRPr lang="de-DE" sz="24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de-DE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Richter am AG 27.10.20..</a:t>
            </a:r>
            <a:endParaRPr lang="de-DE" sz="24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de-DE" sz="24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585C5F7-6B8A-DD71-05F0-F16AA6383268}"/>
              </a:ext>
            </a:extLst>
          </p:cNvPr>
          <p:cNvSpPr/>
          <p:nvPr/>
        </p:nvSpPr>
        <p:spPr>
          <a:xfrm>
            <a:off x="7960133" y="3146337"/>
            <a:ext cx="3321170" cy="25873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zu 1) ab</a:t>
            </a:r>
          </a:p>
          <a:p>
            <a:r>
              <a:rPr lang="de-DE" sz="2400" dirty="0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zu 2) </a:t>
            </a:r>
            <a:r>
              <a:rPr lang="de-DE" sz="2400" dirty="0" err="1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gef</a:t>
            </a:r>
            <a:r>
              <a:rPr lang="de-DE" sz="2400" dirty="0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.</a:t>
            </a:r>
          </a:p>
          <a:p>
            <a:r>
              <a:rPr lang="de-DE" sz="2400" dirty="0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zu 3) BA getrennt</a:t>
            </a:r>
          </a:p>
          <a:p>
            <a:r>
              <a:rPr lang="de-DE" sz="2400" dirty="0" err="1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xx.xx.xx</a:t>
            </a:r>
            <a:endParaRPr lang="de-DE" sz="2400" dirty="0">
              <a:solidFill>
                <a:schemeClr val="accent5">
                  <a:lumMod val="50000"/>
                </a:scheme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de-DE" sz="2400" dirty="0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Ca</a:t>
            </a:r>
            <a:endParaRPr lang="de-DE" sz="2400" dirty="0">
              <a:solidFill>
                <a:schemeClr val="accent1">
                  <a:lumMod val="50000"/>
                </a:scheme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9" name="Halber Rahmen 8">
            <a:extLst>
              <a:ext uri="{FF2B5EF4-FFF2-40B4-BE49-F238E27FC236}">
                <a16:creationId xmlns:a16="http://schemas.microsoft.com/office/drawing/2014/main" id="{9CF3E767-3D00-26A7-44EE-0DBA6B47EB21}"/>
              </a:ext>
            </a:extLst>
          </p:cNvPr>
          <p:cNvSpPr/>
          <p:nvPr/>
        </p:nvSpPr>
        <p:spPr>
          <a:xfrm rot="12733410">
            <a:off x="2678500" y="2100561"/>
            <a:ext cx="405441" cy="537424"/>
          </a:xfrm>
          <a:prstGeom prst="halfFra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" name="Halber Rahmen 1">
            <a:extLst>
              <a:ext uri="{FF2B5EF4-FFF2-40B4-BE49-F238E27FC236}">
                <a16:creationId xmlns:a16="http://schemas.microsoft.com/office/drawing/2014/main" id="{14DD0414-1F5B-4E05-7F2E-6997DCB0DA6D}"/>
              </a:ext>
            </a:extLst>
          </p:cNvPr>
          <p:cNvSpPr/>
          <p:nvPr/>
        </p:nvSpPr>
        <p:spPr>
          <a:xfrm rot="12733410">
            <a:off x="2678501" y="2558314"/>
            <a:ext cx="405441" cy="537424"/>
          </a:xfrm>
          <a:prstGeom prst="halfFra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7" name="Halber Rahmen 6">
            <a:extLst>
              <a:ext uri="{FF2B5EF4-FFF2-40B4-BE49-F238E27FC236}">
                <a16:creationId xmlns:a16="http://schemas.microsoft.com/office/drawing/2014/main" id="{E9B60953-6522-94F7-BC20-722FC5557568}"/>
              </a:ext>
            </a:extLst>
          </p:cNvPr>
          <p:cNvSpPr/>
          <p:nvPr/>
        </p:nvSpPr>
        <p:spPr>
          <a:xfrm rot="12733410">
            <a:off x="2678501" y="2984480"/>
            <a:ext cx="405441" cy="537424"/>
          </a:xfrm>
          <a:prstGeom prst="halfFra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34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06D1216F-C97C-3D90-5E1F-04333F003C36}"/>
              </a:ext>
            </a:extLst>
          </p:cNvPr>
          <p:cNvSpPr/>
          <p:nvPr/>
        </p:nvSpPr>
        <p:spPr>
          <a:xfrm>
            <a:off x="1794293" y="1345721"/>
            <a:ext cx="9808235" cy="527073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800" b="1" u="sng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Vfg</a:t>
            </a:r>
            <a:r>
              <a:rPr lang="de-DE" sz="2800" b="1" u="sng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de-DE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de-DE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V.: Kosten </a:t>
            </a:r>
            <a:r>
              <a:rPr lang="de-DE" sz="2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a.A</a:t>
            </a:r>
            <a:r>
              <a:rPr lang="de-DE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de-DE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de-DE" sz="2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anl.Schreiben</a:t>
            </a:r>
            <a:r>
              <a:rPr lang="de-DE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absenden per Fax</a:t>
            </a:r>
            <a:endParaRPr lang="de-DE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de-DE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Monat</a:t>
            </a:r>
            <a:endParaRPr lang="de-DE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de-DE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de-DE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de-DE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Müller</a:t>
            </a:r>
            <a:endParaRPr lang="de-DE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de-DE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Richter am AG 27.10.20..</a:t>
            </a:r>
            <a:endParaRPr lang="de-DE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2800" dirty="0">
                <a:solidFill>
                  <a:schemeClr val="tx1"/>
                </a:solidFill>
              </a:rPr>
              <a:t> 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Ü010a</a:t>
            </a: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752320" y="2158956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2.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267623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/>
              <a:t>Abwermerk</a:t>
            </a:r>
            <a:endParaRPr lang="de-DE" sz="2400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585C5F7-6B8A-DD71-05F0-F16AA6383268}"/>
              </a:ext>
            </a:extLst>
          </p:cNvPr>
          <p:cNvSpPr/>
          <p:nvPr/>
        </p:nvSpPr>
        <p:spPr>
          <a:xfrm>
            <a:off x="7960133" y="4149336"/>
            <a:ext cx="3321170" cy="1846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zu 2) ab per FAX</a:t>
            </a:r>
          </a:p>
          <a:p>
            <a:pPr algn="ctr"/>
            <a:r>
              <a:rPr lang="de-DE" sz="2800" dirty="0" err="1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xx.xx.xx</a:t>
            </a:r>
            <a:endParaRPr lang="de-DE" sz="2800" dirty="0">
              <a:solidFill>
                <a:schemeClr val="accent5">
                  <a:lumMod val="50000"/>
                </a:scheme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dirty="0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Ca</a:t>
            </a:r>
            <a:endParaRPr lang="de-DE" sz="2800" dirty="0">
              <a:solidFill>
                <a:schemeClr val="accent1">
                  <a:lumMod val="50000"/>
                </a:scheme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9" name="Halber Rahmen 8">
            <a:extLst>
              <a:ext uri="{FF2B5EF4-FFF2-40B4-BE49-F238E27FC236}">
                <a16:creationId xmlns:a16="http://schemas.microsoft.com/office/drawing/2014/main" id="{9CF3E767-3D00-26A7-44EE-0DBA6B47EB21}"/>
              </a:ext>
            </a:extLst>
          </p:cNvPr>
          <p:cNvSpPr/>
          <p:nvPr/>
        </p:nvSpPr>
        <p:spPr>
          <a:xfrm rot="12733410">
            <a:off x="1906352" y="2824869"/>
            <a:ext cx="405441" cy="537424"/>
          </a:xfrm>
          <a:prstGeom prst="halfFra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17C6264B-BE9F-14AE-0694-67F09FA0D916}"/>
              </a:ext>
            </a:extLst>
          </p:cNvPr>
          <p:cNvSpPr/>
          <p:nvPr/>
        </p:nvSpPr>
        <p:spPr>
          <a:xfrm>
            <a:off x="6297283" y="5612199"/>
            <a:ext cx="2491678" cy="661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XX/XX </a:t>
            </a: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4C613AC3-167D-5D6D-0EBE-C4230572F104}"/>
              </a:ext>
            </a:extLst>
          </p:cNvPr>
          <p:cNvCxnSpPr>
            <a:cxnSpLocks/>
          </p:cNvCxnSpPr>
          <p:nvPr/>
        </p:nvCxnSpPr>
        <p:spPr>
          <a:xfrm flipH="1" flipV="1">
            <a:off x="4166558" y="3700732"/>
            <a:ext cx="4495430" cy="139514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095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06D1216F-C97C-3D90-5E1F-04333F003C36}"/>
              </a:ext>
            </a:extLst>
          </p:cNvPr>
          <p:cNvSpPr/>
          <p:nvPr/>
        </p:nvSpPr>
        <p:spPr>
          <a:xfrm>
            <a:off x="1794293" y="1345721"/>
            <a:ext cx="9808235" cy="527073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800" b="1" u="sng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Vfg. </a:t>
            </a:r>
            <a:endParaRPr lang="de-DE" sz="280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de-DE" sz="280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Schreiben an Frau Schreiber:</a:t>
            </a:r>
            <a:endParaRPr lang="de-DE" sz="280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de-DE" sz="280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pp. wird um Sachstandsmitteilung gebeten.</a:t>
            </a:r>
            <a:endParaRPr lang="de-DE" sz="280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de-DE" sz="280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MfG</a:t>
            </a:r>
            <a:endParaRPr lang="de-DE" sz="280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de-DE" sz="280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z.F.</a:t>
            </a:r>
            <a:endParaRPr lang="de-DE" sz="280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Ü010a</a:t>
            </a: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752320" y="2158956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3.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267623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/>
              <a:t>Abwermerk</a:t>
            </a:r>
            <a:endParaRPr lang="de-DE" sz="2400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585C5F7-6B8A-DD71-05F0-F16AA6383268}"/>
              </a:ext>
            </a:extLst>
          </p:cNvPr>
          <p:cNvSpPr/>
          <p:nvPr/>
        </p:nvSpPr>
        <p:spPr>
          <a:xfrm>
            <a:off x="7469663" y="4401249"/>
            <a:ext cx="2951734" cy="1846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zu 1)</a:t>
            </a:r>
            <a:r>
              <a:rPr lang="de-DE" sz="2400" dirty="0" err="1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gef</a:t>
            </a:r>
            <a:r>
              <a:rPr lang="de-DE" sz="2400" dirty="0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. u. ab</a:t>
            </a:r>
          </a:p>
          <a:p>
            <a:r>
              <a:rPr lang="de-DE" sz="2400" dirty="0" err="1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xx.xx.xx</a:t>
            </a:r>
            <a:endParaRPr lang="de-DE" sz="2400" dirty="0">
              <a:solidFill>
                <a:schemeClr val="accent5">
                  <a:lumMod val="50000"/>
                </a:scheme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de-DE" sz="2400" dirty="0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Ca</a:t>
            </a:r>
            <a:endParaRPr lang="de-DE" sz="2400" dirty="0">
              <a:solidFill>
                <a:schemeClr val="accent1">
                  <a:lumMod val="50000"/>
                </a:scheme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9" name="Halber Rahmen 8">
            <a:extLst>
              <a:ext uri="{FF2B5EF4-FFF2-40B4-BE49-F238E27FC236}">
                <a16:creationId xmlns:a16="http://schemas.microsoft.com/office/drawing/2014/main" id="{9CF3E767-3D00-26A7-44EE-0DBA6B47EB21}"/>
              </a:ext>
            </a:extLst>
          </p:cNvPr>
          <p:cNvSpPr/>
          <p:nvPr/>
        </p:nvSpPr>
        <p:spPr>
          <a:xfrm rot="12733410">
            <a:off x="2035373" y="3072842"/>
            <a:ext cx="405441" cy="537424"/>
          </a:xfrm>
          <a:prstGeom prst="halfFra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776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06D1216F-C97C-3D90-5E1F-04333F003C36}"/>
              </a:ext>
            </a:extLst>
          </p:cNvPr>
          <p:cNvSpPr/>
          <p:nvPr/>
        </p:nvSpPr>
        <p:spPr>
          <a:xfrm>
            <a:off x="1785666" y="1313997"/>
            <a:ext cx="9808235" cy="527073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800" b="1" u="sng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Vfg. </a:t>
            </a:r>
            <a:endParaRPr lang="de-DE" sz="280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de-DE" sz="280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w.V. 2 Monate</a:t>
            </a:r>
            <a:endParaRPr lang="de-DE" sz="280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de-DE" sz="280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de-DE" sz="280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de-DE" sz="280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Müller</a:t>
            </a:r>
            <a:endParaRPr lang="de-DE" sz="280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de-DE" sz="280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Richter am AG 27.10.20..</a:t>
            </a:r>
            <a:endParaRPr lang="de-DE" sz="280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Ü010a</a:t>
            </a: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752320" y="2158956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4.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267623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/>
              <a:t>Abwermerk</a:t>
            </a:r>
            <a:endParaRPr lang="de-DE" sz="2400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17C6264B-BE9F-14AE-0694-67F09FA0D916}"/>
              </a:ext>
            </a:extLst>
          </p:cNvPr>
          <p:cNvSpPr/>
          <p:nvPr/>
        </p:nvSpPr>
        <p:spPr>
          <a:xfrm>
            <a:off x="7781775" y="5294517"/>
            <a:ext cx="3018497" cy="661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XX/XX </a:t>
            </a: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4C613AC3-167D-5D6D-0EBE-C4230572F104}"/>
              </a:ext>
            </a:extLst>
          </p:cNvPr>
          <p:cNvCxnSpPr>
            <a:cxnSpLocks/>
          </p:cNvCxnSpPr>
          <p:nvPr/>
        </p:nvCxnSpPr>
        <p:spPr>
          <a:xfrm>
            <a:off x="4744528" y="3657600"/>
            <a:ext cx="3786997" cy="188640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24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</Words>
  <Application>Microsoft Office PowerPoint</Application>
  <PresentationFormat>Breitbild</PresentationFormat>
  <Paragraphs>67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MV Boli</vt:lpstr>
      <vt:lpstr>Office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Carus, Natascha</cp:lastModifiedBy>
  <cp:revision>21</cp:revision>
  <dcterms:created xsi:type="dcterms:W3CDTF">2023-07-31T12:47:08Z</dcterms:created>
  <dcterms:modified xsi:type="dcterms:W3CDTF">2026-09-28T09:05:09Z</dcterms:modified>
</cp:coreProperties>
</file>