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98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7AA756-9AD4-49D3-BC37-8D92254CE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67F310-28E3-4B93-A25F-B29452AA3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3A7A0F-7135-47DE-9EE2-6E2EB5A0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7756D8-8EEA-4A42-AE3F-9C048E4C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8D5A9B-5C0C-4A9A-9DFF-587AB991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55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92EB9-30D4-4E3C-B38B-81A501E0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1B4CEE-1247-49B3-A73B-8CE93A923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466806-4F94-405F-9345-425E9EF6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FD0A3F-90B1-425D-A96C-1367648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6747CE-38B4-44F1-AF7D-7FF6C107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264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6480A-0D25-4570-958E-B2EB2EC1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15D323-6FBF-4F36-9329-DF735D41C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E645FB-B51B-4F85-9CED-F6AC3B07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D2184C-CA51-49A8-AA0B-CCAC0439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FCCEC-A1D7-4ED1-86F3-A764C60E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1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36DD6-3750-46CB-B9A4-F88C7078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BB1FBC-0FB6-4123-B3E8-1C611121F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2E4ADA-64F6-4529-932E-860951262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8A0760-D354-4CAC-83FD-ABDBDFDC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DFEB31-26F9-465B-B2DE-B5E2D897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B20F36-647F-47CB-B69C-BCD9612C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60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719C3-A78C-42C5-AF49-F63DBB29E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6F97BA-0538-4FE7-96DB-A4A931114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AB41C1-2359-4C60-86E1-3C78D9AB3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CB3F0D0-E00E-4708-909A-FF5CBF52C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9F37262-6539-40E2-823D-C7151A4883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4AD5F79-5E80-4A54-84B0-2D2D6058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2630FBF-724A-4F12-9002-027088A5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310154B-68DA-487C-A75C-C7FA800A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585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77763-30AB-4978-9394-156BB43F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4BBF8D-B8D5-43B0-807B-4E34C831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0C57BA-73E5-4133-BDF0-ABC6B90D5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3C71A5-80AA-445A-875C-49513EAB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69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BFB161-CD2D-4D4E-ADDC-AAAC6A93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6823C1-2786-4A71-BDD1-5704AD05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AA7A3D-A86A-4F70-9997-8C355D25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58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6D53B-B2FB-4F9C-82E0-8DBF8260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6D5CD8-AD37-4BFB-8054-9D861DB0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0E9B64-8F4B-4523-86F5-73590ABF9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4D1C7-9371-43AB-8E0B-8707E8C9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39778C-0F39-47FE-BB7C-7417CF703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A2C9E0-08A0-4F75-B45E-DE445024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252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56D82-5461-4A0E-A200-C2FD2FAD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ED8BC4-D6B9-4A65-8F83-01D668399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25E2BC-F606-4096-942E-B1D259D97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CEDBA0-237B-49FF-83BC-AB309394F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A67FAB-B8A3-4F00-A5CB-1C290244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1C6DAC-748E-4FD3-87DC-B766F4E01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5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2A2DA-6A01-4111-9505-12620805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C82C023-847E-4937-A843-1B98F4645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D15FC5-5738-45DC-853B-E3DD059F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78ECFD-8FB9-4B75-926A-64C1D4EF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4D86D-7264-49D2-B5BD-C7696506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52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4D65F52-C3D0-4BC6-AC2D-5CEF614FC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13CCAB-0FC6-41B2-AE10-95954934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D93387-DA91-4ADC-9EBA-A1A98E77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309173-8508-4932-AF6A-0DC80C6F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116FB2-11F0-4C44-AE6C-259A3FED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99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E96D3ED-1B55-41B7-8EB5-10D1C55B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E44FF1-BC5E-4D1D-B642-F3C1D90C0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75ADB6-4156-4AE4-B5BC-7D6A89465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31ACC0-8AD8-46B2-A661-B91A62D031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877F7D-6462-45C2-AADD-5150E94F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700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281518" y="2257261"/>
            <a:ext cx="8723285" cy="537939"/>
            <a:chOff x="1213932" y="2024186"/>
            <a:chExt cx="8723285" cy="537939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213932" y="2024186"/>
              <a:ext cx="8723285" cy="537939"/>
              <a:chOff x="-26230" y="2143452"/>
              <a:chExt cx="8723285" cy="537939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1872242" y="2187506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-26230" y="2143452"/>
                <a:ext cx="8723285" cy="537939"/>
                <a:chOff x="29053" y="2129355"/>
                <a:chExt cx="8723285" cy="537939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47190" y="2154002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9053" y="2129355"/>
                  <a:ext cx="8723285" cy="537939"/>
                  <a:chOff x="-57850" y="1846334"/>
                  <a:chExt cx="8723285" cy="5379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-57850" y="1869107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326722" y="1869841"/>
                    <a:ext cx="1033553" cy="470020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Nenner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929704" y="1883798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74088" y="1894477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1864036" y="1896616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Zähler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91210" y="1846334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639698" cy="495654"/>
            <a:chOff x="1469036" y="2079288"/>
            <a:chExt cx="8639698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639698" cy="495654"/>
              <a:chOff x="228874" y="2198554"/>
              <a:chExt cx="8639698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9698" cy="495654"/>
                <a:chOff x="284157" y="2184457"/>
                <a:chExt cx="8639698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9698" cy="482839"/>
                  <a:chOff x="197254" y="1901436"/>
                  <a:chExt cx="8639698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4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66063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588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147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9105397" y="3239666"/>
            <a:ext cx="1003337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147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630345" cy="495654"/>
            <a:chOff x="1469036" y="2079288"/>
            <a:chExt cx="8630345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630345" cy="495654"/>
              <a:chOff x="228874" y="2198554"/>
              <a:chExt cx="8630345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0345" cy="495654"/>
                <a:chOff x="284157" y="2184457"/>
                <a:chExt cx="8630345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0345" cy="482839"/>
                  <a:chOff x="197254" y="1901436"/>
                  <a:chExt cx="8630345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4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5671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588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22426" y="4171891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147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19175" y="4166218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9105397" y="4142216"/>
            <a:ext cx="100235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441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</p:txBody>
      </p:sp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13215F8E-A588-4983-AD61-5E657389971E}"/>
              </a:ext>
            </a:extLst>
          </p:cNvPr>
          <p:cNvSpPr/>
          <p:nvPr/>
        </p:nvSpPr>
        <p:spPr>
          <a:xfrm>
            <a:off x="7699761" y="674644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Aufteilung in Quoten – B02</a:t>
            </a:r>
          </a:p>
        </p:txBody>
      </p:sp>
      <p:sp>
        <p:nvSpPr>
          <p:cNvPr id="90" name="Gefaltete Ecke 8">
            <a:extLst>
              <a:ext uri="{FF2B5EF4-FFF2-40B4-BE49-F238E27FC236}">
                <a16:creationId xmlns:a16="http://schemas.microsoft.com/office/drawing/2014/main" id="{C3AB673F-3F29-401E-BC77-AC9E75DE7DDD}"/>
              </a:ext>
            </a:extLst>
          </p:cNvPr>
          <p:cNvSpPr/>
          <p:nvPr/>
        </p:nvSpPr>
        <p:spPr>
          <a:xfrm>
            <a:off x="395761" y="2936897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1/4</a:t>
            </a:r>
          </a:p>
        </p:txBody>
      </p:sp>
      <p:sp>
        <p:nvSpPr>
          <p:cNvPr id="91" name="Gefaltete Ecke 8">
            <a:extLst>
              <a:ext uri="{FF2B5EF4-FFF2-40B4-BE49-F238E27FC236}">
                <a16:creationId xmlns:a16="http://schemas.microsoft.com/office/drawing/2014/main" id="{AF215677-8B56-4B1A-93CF-A6FEC2CBECC5}"/>
              </a:ext>
            </a:extLst>
          </p:cNvPr>
          <p:cNvSpPr/>
          <p:nvPr/>
        </p:nvSpPr>
        <p:spPr>
          <a:xfrm>
            <a:off x="381746" y="3977392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3/4</a:t>
            </a:r>
          </a:p>
        </p:txBody>
      </p:sp>
    </p:spTree>
    <p:extLst>
      <p:ext uri="{BB962C8B-B14F-4D97-AF65-F5344CB8AC3E}">
        <p14:creationId xmlns:p14="http://schemas.microsoft.com/office/powerpoint/2010/main" val="33043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281518" y="2257261"/>
            <a:ext cx="8723285" cy="537939"/>
            <a:chOff x="1213932" y="2024186"/>
            <a:chExt cx="8723285" cy="537939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213932" y="2024186"/>
              <a:ext cx="8723285" cy="537939"/>
              <a:chOff x="-26230" y="2143452"/>
              <a:chExt cx="8723285" cy="537939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1872242" y="2187506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-26230" y="2143452"/>
                <a:ext cx="8723285" cy="537939"/>
                <a:chOff x="29053" y="2129355"/>
                <a:chExt cx="8723285" cy="537939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47190" y="2154002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9053" y="2129355"/>
                  <a:ext cx="8723285" cy="537939"/>
                  <a:chOff x="-57850" y="1846334"/>
                  <a:chExt cx="8723285" cy="5379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-57850" y="1869107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326722" y="1869841"/>
                    <a:ext cx="1033553" cy="470020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Nenner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929704" y="1883798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74088" y="1894477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1864036" y="1896616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Zähler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91210" y="1846334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639698" cy="495654"/>
            <a:chOff x="1469036" y="2079288"/>
            <a:chExt cx="8639698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639698" cy="495654"/>
              <a:chOff x="228874" y="2198554"/>
              <a:chExt cx="8639698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9698" cy="495654"/>
                <a:chOff x="284157" y="2184457"/>
                <a:chExt cx="8639698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9698" cy="482839"/>
                  <a:chOff x="197254" y="1901436"/>
                  <a:chExt cx="8639698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66063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7.450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931,25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9105397" y="3239666"/>
            <a:ext cx="1003337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931,25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630345" cy="495654"/>
            <a:chOff x="1469036" y="2079288"/>
            <a:chExt cx="8630345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630345" cy="495654"/>
              <a:chOff x="228874" y="2198554"/>
              <a:chExt cx="8630345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0345" cy="495654"/>
                <a:chOff x="284157" y="2184457"/>
                <a:chExt cx="8630345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0345" cy="482839"/>
                  <a:chOff x="197254" y="1901436"/>
                  <a:chExt cx="8630345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56710" cy="470020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7.450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47978" y="4171497"/>
            <a:ext cx="851503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931,25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19175" y="4166218"/>
            <a:ext cx="975619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9105397" y="4142216"/>
            <a:ext cx="1002359" cy="3440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6518,75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2.</a:t>
            </a:r>
          </a:p>
        </p:txBody>
      </p:sp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13215F8E-A588-4983-AD61-5E657389971E}"/>
              </a:ext>
            </a:extLst>
          </p:cNvPr>
          <p:cNvSpPr/>
          <p:nvPr/>
        </p:nvSpPr>
        <p:spPr>
          <a:xfrm>
            <a:off x="7699761" y="674644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Aufteilung in Quoten – B02</a:t>
            </a:r>
          </a:p>
        </p:txBody>
      </p:sp>
      <p:sp>
        <p:nvSpPr>
          <p:cNvPr id="90" name="Gefaltete Ecke 8">
            <a:extLst>
              <a:ext uri="{FF2B5EF4-FFF2-40B4-BE49-F238E27FC236}">
                <a16:creationId xmlns:a16="http://schemas.microsoft.com/office/drawing/2014/main" id="{C3AB673F-3F29-401E-BC77-AC9E75DE7DDD}"/>
              </a:ext>
            </a:extLst>
          </p:cNvPr>
          <p:cNvSpPr/>
          <p:nvPr/>
        </p:nvSpPr>
        <p:spPr>
          <a:xfrm>
            <a:off x="395761" y="2936897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1/8</a:t>
            </a:r>
          </a:p>
        </p:txBody>
      </p:sp>
      <p:sp>
        <p:nvSpPr>
          <p:cNvPr id="91" name="Gefaltete Ecke 8">
            <a:extLst>
              <a:ext uri="{FF2B5EF4-FFF2-40B4-BE49-F238E27FC236}">
                <a16:creationId xmlns:a16="http://schemas.microsoft.com/office/drawing/2014/main" id="{AF215677-8B56-4B1A-93CF-A6FEC2CBECC5}"/>
              </a:ext>
            </a:extLst>
          </p:cNvPr>
          <p:cNvSpPr/>
          <p:nvPr/>
        </p:nvSpPr>
        <p:spPr>
          <a:xfrm>
            <a:off x="381746" y="3977392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7/8</a:t>
            </a:r>
          </a:p>
        </p:txBody>
      </p:sp>
    </p:spTree>
    <p:extLst>
      <p:ext uri="{BB962C8B-B14F-4D97-AF65-F5344CB8AC3E}">
        <p14:creationId xmlns:p14="http://schemas.microsoft.com/office/powerpoint/2010/main" val="108137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281518" y="2257261"/>
            <a:ext cx="8723285" cy="537939"/>
            <a:chOff x="1213932" y="2024186"/>
            <a:chExt cx="8723285" cy="537939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213932" y="2024186"/>
              <a:ext cx="8723285" cy="537939"/>
              <a:chOff x="-26230" y="2143452"/>
              <a:chExt cx="8723285" cy="537939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1872242" y="2187506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-26230" y="2143452"/>
                <a:ext cx="8723285" cy="537939"/>
                <a:chOff x="29053" y="2129355"/>
                <a:chExt cx="8723285" cy="537939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47190" y="2154002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9053" y="2129355"/>
                  <a:ext cx="8723285" cy="537939"/>
                  <a:chOff x="-57850" y="1846334"/>
                  <a:chExt cx="8723285" cy="5379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-57850" y="1869107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326722" y="1869841"/>
                    <a:ext cx="1033553" cy="470020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Nenner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929704" y="1883798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74088" y="1894477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1864036" y="1896616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Zähler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91210" y="1846334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639698" cy="495654"/>
            <a:chOff x="1469036" y="2079288"/>
            <a:chExt cx="8639698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639698" cy="495654"/>
              <a:chOff x="228874" y="2198554"/>
              <a:chExt cx="8639698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9698" cy="495654"/>
                <a:chOff x="284157" y="2184457"/>
                <a:chExt cx="8639698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9698" cy="482839"/>
                  <a:chOff x="197254" y="1901436"/>
                  <a:chExt cx="8639698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6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66063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642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107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9105397" y="3239666"/>
            <a:ext cx="1003337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214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630345" cy="495654"/>
            <a:chOff x="1469036" y="2079288"/>
            <a:chExt cx="8630345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630345" cy="495654"/>
              <a:chOff x="228874" y="2198554"/>
              <a:chExt cx="8630345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0345" cy="495654"/>
                <a:chOff x="284157" y="2184457"/>
                <a:chExt cx="8630345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0345" cy="495654"/>
                  <a:chOff x="197254" y="1901436"/>
                  <a:chExt cx="8630345" cy="495654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6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82875" y="1927071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5671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642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64251" y="4188457"/>
            <a:ext cx="892847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107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63781" y="4196521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9105397" y="4142216"/>
            <a:ext cx="100235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428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3.</a:t>
            </a:r>
          </a:p>
        </p:txBody>
      </p:sp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13215F8E-A588-4983-AD61-5E657389971E}"/>
              </a:ext>
            </a:extLst>
          </p:cNvPr>
          <p:cNvSpPr/>
          <p:nvPr/>
        </p:nvSpPr>
        <p:spPr>
          <a:xfrm>
            <a:off x="7699761" y="674644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Aufteilung in Quoten – B02</a:t>
            </a:r>
          </a:p>
        </p:txBody>
      </p:sp>
      <p:sp>
        <p:nvSpPr>
          <p:cNvPr id="90" name="Gefaltete Ecke 8">
            <a:extLst>
              <a:ext uri="{FF2B5EF4-FFF2-40B4-BE49-F238E27FC236}">
                <a16:creationId xmlns:a16="http://schemas.microsoft.com/office/drawing/2014/main" id="{C3AB673F-3F29-401E-BC77-AC9E75DE7DDD}"/>
              </a:ext>
            </a:extLst>
          </p:cNvPr>
          <p:cNvSpPr/>
          <p:nvPr/>
        </p:nvSpPr>
        <p:spPr>
          <a:xfrm>
            <a:off x="395761" y="2936897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2/6</a:t>
            </a:r>
          </a:p>
        </p:txBody>
      </p:sp>
      <p:sp>
        <p:nvSpPr>
          <p:cNvPr id="91" name="Gefaltete Ecke 8">
            <a:extLst>
              <a:ext uri="{FF2B5EF4-FFF2-40B4-BE49-F238E27FC236}">
                <a16:creationId xmlns:a16="http://schemas.microsoft.com/office/drawing/2014/main" id="{AF215677-8B56-4B1A-93CF-A6FEC2CBECC5}"/>
              </a:ext>
            </a:extLst>
          </p:cNvPr>
          <p:cNvSpPr/>
          <p:nvPr/>
        </p:nvSpPr>
        <p:spPr>
          <a:xfrm>
            <a:off x="381746" y="3977392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4/6</a:t>
            </a:r>
          </a:p>
        </p:txBody>
      </p:sp>
    </p:spTree>
    <p:extLst>
      <p:ext uri="{BB962C8B-B14F-4D97-AF65-F5344CB8AC3E}">
        <p14:creationId xmlns:p14="http://schemas.microsoft.com/office/powerpoint/2010/main" val="164972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78389" y="111731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281518" y="2257261"/>
            <a:ext cx="8723285" cy="537939"/>
            <a:chOff x="1213932" y="2024186"/>
            <a:chExt cx="8723285" cy="537939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213932" y="2024186"/>
              <a:ext cx="8723285" cy="537939"/>
              <a:chOff x="-26230" y="2143452"/>
              <a:chExt cx="8723285" cy="537939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1872242" y="2187506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-26230" y="2143452"/>
                <a:ext cx="8723285" cy="537939"/>
                <a:chOff x="29053" y="2129355"/>
                <a:chExt cx="8723285" cy="537939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47190" y="2154002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9053" y="2129355"/>
                  <a:ext cx="8723285" cy="537939"/>
                  <a:chOff x="-57850" y="1846334"/>
                  <a:chExt cx="8723285" cy="5379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-57850" y="1869107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326722" y="1869841"/>
                    <a:ext cx="1033553" cy="470020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Nenner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929704" y="1883798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74088" y="1894477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1864036" y="1896616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Zähler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91210" y="1846334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639698" cy="495654"/>
            <a:chOff x="1469036" y="2079288"/>
            <a:chExt cx="8639698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639698" cy="495654"/>
              <a:chOff x="228874" y="2198554"/>
              <a:chExt cx="8639698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9698" cy="495654"/>
                <a:chOff x="284157" y="2184457"/>
                <a:chExt cx="8639698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9698" cy="482839"/>
                  <a:chOff x="197254" y="1901436"/>
                  <a:chExt cx="8639698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5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66063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90411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20.555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4.111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9105397" y="3239666"/>
            <a:ext cx="1003337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8.222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630345" cy="495654"/>
            <a:chOff x="1469036" y="2079288"/>
            <a:chExt cx="8630345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630345" cy="495654"/>
              <a:chOff x="228874" y="2198554"/>
              <a:chExt cx="8630345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0345" cy="495654"/>
                <a:chOff x="284157" y="2184457"/>
                <a:chExt cx="8630345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0345" cy="482839"/>
                  <a:chOff x="197254" y="1901436"/>
                  <a:chExt cx="8630345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5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5671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20.555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83131" y="4172886"/>
            <a:ext cx="878728" cy="3430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4.111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40492" y="417189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9105397" y="4142216"/>
            <a:ext cx="100235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12.333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4.</a:t>
            </a:r>
          </a:p>
        </p:txBody>
      </p:sp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13215F8E-A588-4983-AD61-5E657389971E}"/>
              </a:ext>
            </a:extLst>
          </p:cNvPr>
          <p:cNvSpPr/>
          <p:nvPr/>
        </p:nvSpPr>
        <p:spPr>
          <a:xfrm>
            <a:off x="7699761" y="674644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Aufteilung in Quoten – B02</a:t>
            </a:r>
          </a:p>
        </p:txBody>
      </p:sp>
      <p:sp>
        <p:nvSpPr>
          <p:cNvPr id="90" name="Gefaltete Ecke 8">
            <a:extLst>
              <a:ext uri="{FF2B5EF4-FFF2-40B4-BE49-F238E27FC236}">
                <a16:creationId xmlns:a16="http://schemas.microsoft.com/office/drawing/2014/main" id="{C3AB673F-3F29-401E-BC77-AC9E75DE7DDD}"/>
              </a:ext>
            </a:extLst>
          </p:cNvPr>
          <p:cNvSpPr/>
          <p:nvPr/>
        </p:nvSpPr>
        <p:spPr>
          <a:xfrm>
            <a:off x="395761" y="2936897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2/5</a:t>
            </a:r>
          </a:p>
        </p:txBody>
      </p:sp>
      <p:sp>
        <p:nvSpPr>
          <p:cNvPr id="91" name="Gefaltete Ecke 8">
            <a:extLst>
              <a:ext uri="{FF2B5EF4-FFF2-40B4-BE49-F238E27FC236}">
                <a16:creationId xmlns:a16="http://schemas.microsoft.com/office/drawing/2014/main" id="{AF215677-8B56-4B1A-93CF-A6FEC2CBECC5}"/>
              </a:ext>
            </a:extLst>
          </p:cNvPr>
          <p:cNvSpPr/>
          <p:nvPr/>
        </p:nvSpPr>
        <p:spPr>
          <a:xfrm>
            <a:off x="381746" y="3977392"/>
            <a:ext cx="676972" cy="69507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3/5</a:t>
            </a:r>
          </a:p>
        </p:txBody>
      </p:sp>
    </p:spTree>
    <p:extLst>
      <p:ext uri="{BB962C8B-B14F-4D97-AF65-F5344CB8AC3E}">
        <p14:creationId xmlns:p14="http://schemas.microsoft.com/office/powerpoint/2010/main" val="2871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Breitbild</PresentationFormat>
  <Paragraphs>96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12</cp:revision>
  <dcterms:created xsi:type="dcterms:W3CDTF">2025-08-07T07:29:57Z</dcterms:created>
  <dcterms:modified xsi:type="dcterms:W3CDTF">2026-10-05T08:32:48Z</dcterms:modified>
</cp:coreProperties>
</file>