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5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D83"/>
    <a:srgbClr val="E48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1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56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0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4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9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9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57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2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96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D555-9BB7-4286-B18F-86061CCF36FD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750595" cy="126033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  <a:t>Maria (25) möchte Klage gegen Olaf (33) erheben wegen einer Zahlung von 500 EUR. Olaf wohnt im Bezirk Lichtenberg.</a:t>
            </a:r>
            <a:endParaRPr lang="de-DE" sz="2400" b="1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46551" y="4153965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 GVG/AG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3429000"/>
            <a:ext cx="4715776" cy="321334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13 ZPO Gerichtsstand des Beklagten / AG Lichtenberg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3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750595" cy="145242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endParaRPr lang="de-DE" sz="2400" b="1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Die Teuer GmbH klagt auf Mieterhöhung für Thomas sein Garten. Thomas wohnt in Mitte, der Garten befindet sich in Neukölln.</a:t>
            </a:r>
            <a:b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2.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46551" y="4153965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 GVG (§ 29a ZPO)/AG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Neukölln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(Ort des Mietobjekts)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06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518249"/>
            <a:ext cx="8750595" cy="18742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Marta und Hans streiten sich um den gemeinsamen Lebensstand in der Wohnung in </a:t>
            </a:r>
            <a:r>
              <a:rPr lang="de-DE" sz="2400" b="1" u="sng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Tiergarten</a:t>
            </a:r>
            <a: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. Marta klagt darauf gegen Hans auf Herausgabe der Schlüssel der Wohnung.</a:t>
            </a:r>
            <a:b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3.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46551" y="4153965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Mitte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Wg.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 für Tiergarten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5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518249"/>
            <a:ext cx="8750595" cy="18742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  <a:t>Susanne möchte sich von ihrem Ehemann scheiden lassen. Die Eheliche Wohnung befindet sich in Lichtenberg.</a:t>
            </a:r>
            <a:b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4.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46551" y="4153965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23a GVG /AG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als Familiengericht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wg. § 15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68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Nachdem Hanna sich scheiden lassen hat, möchte sie das alleinige Sorgerecht beantragen. Sie wohnt im Bezirk Wedding.</a:t>
            </a:r>
            <a:b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5.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23a GVG /AG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als Familiengericht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Pankow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wg. § 15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1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Lukas möchte gegen seine Ex eine einstweilige Verfügung beantragen, da diese beide Kinder bedrohe. Lukas wohnt im Bezirk des Kammergerichts.</a:t>
            </a:r>
            <a:br>
              <a:rPr lang="de-DE" sz="28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6.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23a GVG /AG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als Familiengericht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Kreuzberg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wg. § 15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16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Die Kinder von Ulli beantragen einen Erbschein nach seinem Tod. Er wurde in seiner Wohnung in Neukölln gefunden.</a:t>
            </a:r>
            <a:b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7.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23a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Neukölln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Gerichtstand des Erblassers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27 ZPO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26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Hannas Mutter hat in Lichtenberg gewohnt, bis sie nach Litauen auswanderte. Nun ist sie verstorben und ihr Testament wird eröffnet.</a:t>
            </a:r>
            <a:b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8.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23a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Schöneberg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9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5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Lasse braucht eine gerichtliche Betreuung. Er ist deutscher, welcher in der Schweiz lebt. Sein Sohn beantragt die Bestellung eines Betreuers. </a:t>
            </a: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9.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23c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Schöneberg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9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70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Klaus fährt gerne schnell und baut einen Verkehrsunfall in Hamburg. Bei der Überprüfung der Personalien fällt den Polizisten auf, dass Klaus alkoholisiert ist und aus Berlin kommt.</a:t>
            </a:r>
            <a:br>
              <a:rPr lang="de-DE" sz="24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37094" y="2017502"/>
            <a:ext cx="818436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10.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23 I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Tiergarten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Strafsache/Ordnungswidrigkeit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41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Susi ist Betäubungsmittelabhängig. Daher geht sie stehlen, um Geld zu erwirtschaften. Dieses Mal ist es ein Laden im Bezirk Wedding.</a:t>
            </a:r>
            <a:b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37094" y="2017502"/>
            <a:ext cx="818436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11.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24 GVG /AG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634853" y="4226030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AG Tiergarten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 </a:t>
            </a:r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Strafsache/Ordnungswidrigkeit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9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123663"/>
            <a:ext cx="8750595" cy="22688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  <a:t>Susi erhebt Klage gegen Tobias wegen einer Summe von 10.000,01 EUR.</a:t>
            </a:r>
            <a:br>
              <a:rPr lang="de-DE" sz="28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37094" y="2017502"/>
            <a:ext cx="818436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12.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71 I GVG /LG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770415" y="4203076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 II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7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16495" y="1676713"/>
            <a:ext cx="7507839" cy="16082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800">
                <a:effectLst/>
                <a:latin typeface="Aptos"/>
                <a:ea typeface="Aptos"/>
                <a:cs typeface="Times New Roman" panose="02020603050405020304" pitchFamily="18" charset="0"/>
              </a:rPr>
              <a:t>Dick ist so sauer, dass er Doof umbringt.</a:t>
            </a:r>
            <a:br>
              <a:rPr lang="de-DE" sz="2800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37094" y="2017502"/>
            <a:ext cx="818436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13.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74  GVG /LG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770415" y="4203076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 I /Strafsache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45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Ü009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16495" y="1676713"/>
            <a:ext cx="7507839" cy="160821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  <a:t>Luis ist Buchhalter einer Brillenfirma und zweigt über 3 Jahre Gelder auf sein Konto ab. Dabei entsteht ein Gesamtschaden von 360.000 EUR. Sein Anwalt meint das er hier wohl mit mindestens fünf Jahren Freiheitsstrafe rechnen soll.</a:t>
            </a:r>
            <a:b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br>
              <a:rPr lang="de-DE" sz="2400" b="1"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endParaRPr lang="de-DE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37094" y="2017502"/>
            <a:ext cx="818436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14.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Zuständigkeiten</a:t>
            </a:r>
            <a:endParaRPr lang="de-DE" sz="2400" dirty="0"/>
          </a:p>
        </p:txBody>
      </p:sp>
      <p:sp>
        <p:nvSpPr>
          <p:cNvPr id="15" name="Gefaltete Ecke 14"/>
          <p:cNvSpPr/>
          <p:nvPr/>
        </p:nvSpPr>
        <p:spPr>
          <a:xfrm>
            <a:off x="729298" y="3766704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sachlich: 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74  GVG /LG</a:t>
            </a: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Gefaltete Ecke 14">
            <a:extLst>
              <a:ext uri="{FF2B5EF4-FFF2-40B4-BE49-F238E27FC236}">
                <a16:creationId xmlns:a16="http://schemas.microsoft.com/office/drawing/2014/main" id="{78D6A2DE-DAAB-D63B-B6CB-79A3C6E5724D}"/>
              </a:ext>
            </a:extLst>
          </p:cNvPr>
          <p:cNvSpPr/>
          <p:nvPr/>
        </p:nvSpPr>
        <p:spPr>
          <a:xfrm>
            <a:off x="5770415" y="4203076"/>
            <a:ext cx="4715776" cy="241631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örtlich:</a:t>
            </a: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LG I /Strafsache</a:t>
            </a:r>
          </a:p>
          <a:p>
            <a:pPr algn="ctr"/>
            <a:r>
              <a:rPr lang="de-DE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ZuwV</a:t>
            </a:r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57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Office PowerPoint</Application>
  <PresentationFormat>Breitbild</PresentationFormat>
  <Paragraphs>229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19</cp:revision>
  <dcterms:created xsi:type="dcterms:W3CDTF">2023-07-31T12:47:08Z</dcterms:created>
  <dcterms:modified xsi:type="dcterms:W3CDTF">2026-09-24T11:07:28Z</dcterms:modified>
</cp:coreProperties>
</file>